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80485">
            <a:off x="7857083" y="1364118"/>
            <a:ext cx="3143023" cy="873455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 december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0429">
            <a:off x="628908" y="639200"/>
            <a:ext cx="7322794" cy="377580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004232" y="2527101"/>
            <a:ext cx="3081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/>
              <a:t> … ko združimo moči …</a:t>
            </a:r>
          </a:p>
        </p:txBody>
      </p:sp>
    </p:spTree>
    <p:extLst>
      <p:ext uri="{BB962C8B-B14F-4D97-AF65-F5344CB8AC3E}">
        <p14:creationId xmlns:p14="http://schemas.microsoft.com/office/powerpoint/2010/main" val="316831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353962"/>
            <a:ext cx="10396882" cy="1483804"/>
          </a:xfrm>
        </p:spPr>
        <p:txBody>
          <a:bodyPr>
            <a:normAutofit fontScale="90000"/>
          </a:bodyPr>
          <a:lstStyle/>
          <a:p>
            <a:r>
              <a:rPr lang="sl-SI" sz="5000" dirty="0"/>
              <a:t>Kaj je mednarodni dan prostovoljstva?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1" y="1342104"/>
            <a:ext cx="6113206" cy="4032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latin typeface="Bauhaus 93" panose="04030905020B02020C02" pitchFamily="82" charset="0"/>
            </a:endParaRPr>
          </a:p>
          <a:p>
            <a:pPr marL="0" indent="0">
              <a:buNone/>
            </a:pPr>
            <a:r>
              <a:rPr lang="sl-SI" dirty="0"/>
              <a:t>mednarodni dan prostovoljstva je razglasila Organizacija združenih narodov decembra 1985.</a:t>
            </a:r>
          </a:p>
          <a:p>
            <a:r>
              <a:rPr lang="sl-SI" dirty="0"/>
              <a:t>Od takrat se vlade, Združeni narodi in civilnodružbene organizacije pridružujejo prostovoljkam in prostovoljcem iz vsega sveta pri praznovanju 5. decembra - mednarodnega dneva prostovoljstva.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729" y="1285135"/>
            <a:ext cx="4179239" cy="408945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261987" y="5810865"/>
            <a:ext cx="227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dirty="0" err="1"/>
              <a:t>prostovoljstvo.org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69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037870" y="427134"/>
            <a:ext cx="3805085" cy="518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dirty="0">
                <a:solidFill>
                  <a:schemeClr val="accent1">
                    <a:lumMod val="75000"/>
                  </a:schemeClr>
                </a:solidFill>
              </a:rPr>
              <a:t>prostovoljstvo prinaša veselje, dobro voljo in občutek lastne vrednosti tako uporabnikom kot prostovoljcem.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46142" cy="560999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BC0DDDC-DE59-4323-8EE9-5EBA72569CA7}"/>
              </a:ext>
            </a:extLst>
          </p:cNvPr>
          <p:cNvSpPr txBox="1"/>
          <p:nvPr/>
        </p:nvSpPr>
        <p:spPr>
          <a:xfrm>
            <a:off x="7433187" y="5766620"/>
            <a:ext cx="417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dirty="0"/>
              <a:t>Vir: ABC prostovoljstva v šolah: priročnik za mentorje in koordinatorje prostovoljcev v šolah</a:t>
            </a:r>
          </a:p>
        </p:txBody>
      </p:sp>
    </p:spTree>
    <p:extLst>
      <p:ext uri="{BB962C8B-B14F-4D97-AF65-F5344CB8AC3E}">
        <p14:creationId xmlns:p14="http://schemas.microsoft.com/office/powerpoint/2010/main" val="314428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prostovoljsko delo?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313985"/>
          </a:xfrm>
        </p:spPr>
        <p:txBody>
          <a:bodyPr/>
          <a:lstStyle/>
          <a:p>
            <a:r>
              <a:rPr lang="sl-SI" dirty="0"/>
              <a:t>Prostovoljsko delo je delo, ki ga posameznik po svoji svobodni volji in brez pričakovanja plačila OZ. neposrednih ali posrednih materialnih koristi zase opravlja v dobro drugih ali v splošno korist.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07" y="3105145"/>
            <a:ext cx="7543800" cy="221615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076336" y="5716720"/>
            <a:ext cx="554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ABC prostovoljstva v šolah: priročnik za mentorje in koordinatorje prostovoljcev v šolah</a:t>
            </a:r>
          </a:p>
        </p:txBody>
      </p:sp>
    </p:spTree>
    <p:extLst>
      <p:ext uri="{BB962C8B-B14F-4D97-AF65-F5344CB8AC3E}">
        <p14:creationId xmlns:p14="http://schemas.microsoft.com/office/powerpoint/2010/main" val="11003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26113"/>
            <a:ext cx="10396882" cy="1151965"/>
          </a:xfrm>
        </p:spPr>
        <p:txBody>
          <a:bodyPr/>
          <a:lstStyle/>
          <a:p>
            <a:r>
              <a:rPr lang="sl-SI" dirty="0"/>
              <a:t>Cilji prostovoljstva: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578077"/>
            <a:ext cx="10394707" cy="3834581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sl-SI" cap="none" dirty="0"/>
              <a:t>izkoreniniti skrajno revščino,</a:t>
            </a:r>
          </a:p>
          <a:p>
            <a:pPr lvl="0" fontAlgn="base"/>
            <a:r>
              <a:rPr lang="sl-SI" cap="none" dirty="0"/>
              <a:t>doseči univerzalno osnovnošolsko izobrazbo,</a:t>
            </a:r>
          </a:p>
          <a:p>
            <a:pPr lvl="0" fontAlgn="base"/>
            <a:r>
              <a:rPr lang="sl-SI" cap="none" dirty="0"/>
              <a:t>zagotoviti enakost med spoloma in omogočiti večji vpliv žensk,</a:t>
            </a:r>
          </a:p>
          <a:p>
            <a:pPr lvl="0" fontAlgn="base"/>
            <a:r>
              <a:rPr lang="sl-SI" cap="none" dirty="0"/>
              <a:t>zmanjšati smrtnost otrok,</a:t>
            </a:r>
          </a:p>
          <a:p>
            <a:pPr lvl="0" fontAlgn="base"/>
            <a:r>
              <a:rPr lang="sl-SI" cap="none" dirty="0"/>
              <a:t>izboljšati zdravje mater,</a:t>
            </a:r>
          </a:p>
          <a:p>
            <a:pPr lvl="0" fontAlgn="base"/>
            <a:r>
              <a:rPr lang="sl-SI" cap="none" dirty="0"/>
              <a:t>boriti se proti aidsu, malariji in drugim boleznim,</a:t>
            </a:r>
          </a:p>
          <a:p>
            <a:pPr lvl="0" fontAlgn="base"/>
            <a:r>
              <a:rPr lang="sl-SI" cap="none" dirty="0"/>
              <a:t>zagotoviti okoljsko trajnost in</a:t>
            </a:r>
          </a:p>
          <a:p>
            <a:pPr lvl="0" fontAlgn="base"/>
            <a:r>
              <a:rPr lang="sl-SI" cap="none" dirty="0"/>
              <a:t>razviti globalno partnerstvo za razvoj.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915" y="1002095"/>
            <a:ext cx="3840481" cy="27432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167" y="4527207"/>
            <a:ext cx="1629229" cy="17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0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961239" y="216924"/>
            <a:ext cx="4119268" cy="5138611"/>
          </a:xfrm>
        </p:spPr>
        <p:txBody>
          <a:bodyPr/>
          <a:lstStyle/>
          <a:p>
            <a:r>
              <a:rPr lang="sl-SI" sz="3000" dirty="0">
                <a:solidFill>
                  <a:schemeClr val="accent2">
                    <a:lumMod val="75000"/>
                  </a:schemeClr>
                </a:solidFill>
              </a:rPr>
              <a:t>Prostovoljstvo spodbuja povezanost med ljudmi vseh starosti tako znotraj iste generacije kot med različnimi generacijami.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1" y="1353662"/>
            <a:ext cx="5806468" cy="290323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433187" y="5766620"/>
            <a:ext cx="417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dirty="0"/>
              <a:t>Vir: ABC prostovoljstva v šolah: priročnik za mentorje in koordinatorje prostovoljcev v šolah</a:t>
            </a:r>
          </a:p>
        </p:txBody>
      </p:sp>
    </p:spTree>
    <p:extLst>
      <p:ext uri="{BB962C8B-B14F-4D97-AF65-F5344CB8AC3E}">
        <p14:creationId xmlns:p14="http://schemas.microsoft.com/office/powerpoint/2010/main" val="24624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5801" y="474404"/>
            <a:ext cx="10396882" cy="1174088"/>
          </a:xfrm>
        </p:spPr>
        <p:txBody>
          <a:bodyPr/>
          <a:lstStyle/>
          <a:p>
            <a:r>
              <a:rPr lang="sl-SI" dirty="0"/>
              <a:t>Kaj lahko naredim jaz?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975" y="1837764"/>
            <a:ext cx="2415355" cy="24153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819" y="307255"/>
            <a:ext cx="2437864" cy="30610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6" y="2822896"/>
            <a:ext cx="2633470" cy="274319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5506"/>
            <a:ext cx="2161008" cy="30561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64" y="3746819"/>
            <a:ext cx="2505075" cy="1819275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5204507" y="1543493"/>
            <a:ext cx="26578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300" dirty="0"/>
              <a:t>Seznam priložnosti je pravzaprav neizčrpen.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2026242" y="4644834"/>
            <a:ext cx="3034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Najdi svoj način in pomagaj.</a:t>
            </a:r>
          </a:p>
        </p:txBody>
      </p:sp>
    </p:spTree>
    <p:extLst>
      <p:ext uri="{BB962C8B-B14F-4D97-AF65-F5344CB8AC3E}">
        <p14:creationId xmlns:p14="http://schemas.microsoft.com/office/powerpoint/2010/main" val="95288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1" y="133504"/>
            <a:ext cx="3193025" cy="5869090"/>
          </a:xfrm>
        </p:spPr>
        <p:txBody>
          <a:bodyPr>
            <a:normAutofit/>
          </a:bodyPr>
          <a:lstStyle/>
          <a:p>
            <a:r>
              <a:rPr lang="sl-SI" b="1" dirty="0"/>
              <a:t>5. december</a:t>
            </a:r>
            <a:r>
              <a:rPr lang="sl-SI" dirty="0"/>
              <a:t> je samo en dan, ki vsekakor ni dovolj. širjenje ideje prostovoljstva in navduševanje novih ljudi za opravljanje te dejavnost poteka vsak dan, 7 dni na teden, 365 dni na leto.</a:t>
            </a:r>
          </a:p>
          <a:p>
            <a:r>
              <a:rPr lang="sl-SI" dirty="0"/>
              <a:t> </a:t>
            </a:r>
            <a:r>
              <a:rPr lang="sl-SI" dirty="0">
                <a:solidFill>
                  <a:srgbClr val="FF5050"/>
                </a:solidFill>
              </a:rPr>
              <a:t>5. december je tako neskončno dolg dan.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703" y="133504"/>
            <a:ext cx="7315200" cy="538162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424220" y="6002594"/>
            <a:ext cx="227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Vir: </a:t>
            </a:r>
            <a:r>
              <a:rPr lang="sl-SI" dirty="0" err="1"/>
              <a:t>prostovoljstvo.org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711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4F73C3-C690-4ADF-9C26-1B413520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Jaz, prostovoljec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01480C-B950-4BB4-85AB-8200B1176F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Si sam prostovoljec?   </a:t>
            </a:r>
          </a:p>
          <a:p>
            <a:r>
              <a:rPr lang="sl-SI" dirty="0"/>
              <a:t>Imaš kakšno lepo izkušnjo, ki bi jo želel deliti z nami?</a:t>
            </a:r>
          </a:p>
          <a:p>
            <a:r>
              <a:rPr lang="sl-SI" dirty="0"/>
              <a:t>Svojo zgodbo o prostovoljstvu lahko opišeš ali narišeš in jo posreduješ razredničarki. Najboljše zgodbe bodo objavljene.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592920-0B95-41BB-960D-92CD2F089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637" y="377785"/>
            <a:ext cx="1633870" cy="17679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BF1641-AC7D-4E30-9A79-A2F81CA5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26" y="924972"/>
            <a:ext cx="2924175" cy="2133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932CDF-C86B-4F2B-B835-70B6D2B20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637" y="4348187"/>
            <a:ext cx="1891989" cy="18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8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660</TotalTime>
  <Words>331</Words>
  <Application>Microsoft Office PowerPoint</Application>
  <PresentationFormat>Širokozaslonsko</PresentationFormat>
  <Paragraphs>33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Bauhaus 93</vt:lpstr>
      <vt:lpstr>Impact</vt:lpstr>
      <vt:lpstr>Glavni dogodek</vt:lpstr>
      <vt:lpstr>5. december</vt:lpstr>
      <vt:lpstr>Kaj je mednarodni dan prostovoljstva? </vt:lpstr>
      <vt:lpstr>PowerPointova predstavitev</vt:lpstr>
      <vt:lpstr>Kaj je prostovoljsko delo?</vt:lpstr>
      <vt:lpstr>Cilji prostovoljstva:</vt:lpstr>
      <vt:lpstr>PowerPointova predstavitev</vt:lpstr>
      <vt:lpstr>Kaj lahko naredim jaz?</vt:lpstr>
      <vt:lpstr>PowerPointova predstavitev</vt:lpstr>
      <vt:lpstr>Jaz, prostovoljec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decembra</dc:title>
  <dc:creator>tomaz</dc:creator>
  <cp:lastModifiedBy>Vesna Gartner</cp:lastModifiedBy>
  <cp:revision>34</cp:revision>
  <dcterms:created xsi:type="dcterms:W3CDTF">2020-12-03T09:49:15Z</dcterms:created>
  <dcterms:modified xsi:type="dcterms:W3CDTF">2020-12-06T19:24:33Z</dcterms:modified>
</cp:coreProperties>
</file>