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8F98A-C0E9-4851-8696-BD20C6C58DE1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FF11-0DC6-482E-98C7-29DD081534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92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FF11-0DC6-482E-98C7-29DD08153460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8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FF11-0DC6-482E-98C7-29DD08153460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72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FF11-0DC6-482E-98C7-29DD08153460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88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88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58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93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21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31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91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21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84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75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4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28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2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608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76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20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28F0D9-83D9-4906-B481-4087893BD02D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B1787F-75CD-4B6E-8DFC-62C6A07B7D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592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3433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8. Maj</a:t>
            </a:r>
            <a:br>
              <a:rPr lang="sl-SI" dirty="0" smtClean="0"/>
            </a:br>
            <a:r>
              <a:rPr lang="sl-SI" dirty="0" smtClean="0"/>
              <a:t>mednarodni dan rdečega križa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sz="1200" dirty="0"/>
              <a:t>p</a:t>
            </a:r>
            <a:r>
              <a:rPr lang="sl-SI" sz="1200" dirty="0" smtClean="0"/>
              <a:t>ripravila Milena Valentan</a:t>
            </a:r>
            <a:endParaRPr lang="sl-SI" sz="1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3029527"/>
            <a:ext cx="3797637" cy="25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684211" y="822036"/>
            <a:ext cx="8534401" cy="554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4213" y="544945"/>
            <a:ext cx="8534400" cy="5449455"/>
          </a:xfrm>
        </p:spPr>
        <p:txBody>
          <a:bodyPr/>
          <a:lstStyle/>
          <a:p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Rdeči križ je zaradi spremenjenih potreb organiziral dodatno nujno oskrbo </a:t>
            </a:r>
            <a:r>
              <a:rPr lang="pl-PL" sz="2400" dirty="0"/>
              <a:t>in </a:t>
            </a:r>
            <a:r>
              <a:rPr lang="pl-PL" sz="2400" dirty="0" smtClean="0"/>
              <a:t>psihosocialno pomoč in se pri izvajanju pomoči marsikje povezal tudi z drugimi himanitarnimi organizacijami.</a:t>
            </a:r>
            <a:endParaRPr lang="pl-PL" sz="2400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67" y="2845354"/>
            <a:ext cx="4732670" cy="31490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11" y="3521722"/>
            <a:ext cx="179237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508000"/>
            <a:ext cx="8534401" cy="895927"/>
          </a:xfrm>
        </p:spPr>
        <p:txBody>
          <a:bodyPr>
            <a:normAutofit/>
          </a:bodyPr>
          <a:lstStyle/>
          <a:p>
            <a:r>
              <a:rPr lang="sl-SI" sz="3200" dirty="0" smtClean="0"/>
              <a:t>Teden rdečega križa 8. do 15. maj</a:t>
            </a:r>
            <a:endParaRPr lang="sl-SI" sz="32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4213" y="1708727"/>
            <a:ext cx="8534400" cy="42856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Generalna sekretarka RK Cvetka </a:t>
            </a:r>
            <a:r>
              <a:rPr lang="sl-SI" dirty="0" err="1" smtClean="0"/>
              <a:t>Tomin</a:t>
            </a:r>
            <a:r>
              <a:rPr lang="sl-SI" dirty="0" smtClean="0"/>
              <a:t> in predsednica RK Mag. Vesna Mikuž sta v poslanici ob Tednu </a:t>
            </a:r>
            <a:r>
              <a:rPr lang="sl-SI" dirty="0"/>
              <a:t>Rdečega </a:t>
            </a:r>
            <a:r>
              <a:rPr lang="sl-SI" dirty="0" smtClean="0"/>
              <a:t>križa Slovenije 2020 zapisali: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Teden Rdečega Križa </a:t>
            </a:r>
            <a:r>
              <a:rPr lang="sl-SI" dirty="0"/>
              <a:t>je priložnost, da vsi skupaj poglobljeno razmislimo, kaj pomenijo načela našega gibanja: humanost, nepristranskost, nevtralnost, neodvisnost, prostovoljnost, enotnost, univerzalnost. </a:t>
            </a:r>
          </a:p>
          <a:p>
            <a:r>
              <a:rPr lang="sl-SI" dirty="0"/>
              <a:t>Njihov pomen je zelo preprost. </a:t>
            </a:r>
            <a:endParaRPr lang="sl-SI" dirty="0" smtClean="0"/>
          </a:p>
          <a:p>
            <a:endParaRPr lang="sl-SI" dirty="0" smtClean="0"/>
          </a:p>
          <a:p>
            <a:r>
              <a:rPr lang="sl-SI" sz="2800" dirty="0" smtClean="0"/>
              <a:t>V </a:t>
            </a:r>
            <a:r>
              <a:rPr lang="sl-SI" sz="2800" dirty="0"/>
              <a:t>času krize smo tukaj, da pomagamo ljudem. 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01" y="1033497"/>
            <a:ext cx="179237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82" y="1101895"/>
            <a:ext cx="3398981" cy="47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3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1043708"/>
            <a:ext cx="8534400" cy="5814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/>
              <a:t>Rdeči </a:t>
            </a:r>
            <a:r>
              <a:rPr lang="sl-SI" sz="2400" dirty="0"/>
              <a:t>križ je mednarodna organizacija, ki je bila ustanovljena 23. oktobra 1863 v Ženevi. Pobudo zanjo je dal Jean Henri </a:t>
            </a:r>
            <a:r>
              <a:rPr lang="sl-SI" sz="2400" dirty="0" err="1"/>
              <a:t>Dunant</a:t>
            </a:r>
            <a:r>
              <a:rPr lang="sl-SI" sz="2400" dirty="0"/>
              <a:t>, </a:t>
            </a:r>
            <a:r>
              <a:rPr lang="sl-SI" sz="2400" dirty="0" smtClean="0"/>
              <a:t>švicarski </a:t>
            </a:r>
            <a:r>
              <a:rPr lang="sl-SI" sz="2400" dirty="0"/>
              <a:t>mirovnik in humanist, </a:t>
            </a:r>
            <a:r>
              <a:rPr lang="sl-SI" sz="2400" dirty="0" smtClean="0"/>
              <a:t>ki </a:t>
            </a:r>
            <a:r>
              <a:rPr lang="sl-SI" sz="2400" dirty="0"/>
              <a:t>je leta 1901 prejel </a:t>
            </a:r>
            <a:r>
              <a:rPr lang="sl-SI" sz="2400" dirty="0" smtClean="0"/>
              <a:t>Nobelovo </a:t>
            </a:r>
            <a:r>
              <a:rPr lang="sl-SI" sz="2400" dirty="0"/>
              <a:t>nagrado za mir</a:t>
            </a:r>
            <a:r>
              <a:rPr lang="sl-SI" sz="2400" dirty="0" smtClean="0"/>
              <a:t>.</a:t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1800" dirty="0" smtClean="0"/>
              <a:t>Mednarodni </a:t>
            </a:r>
            <a:r>
              <a:rPr lang="sl-SI" sz="1800" dirty="0"/>
              <a:t>dan Rdečega križa praznujemo na 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rojstni </a:t>
            </a:r>
            <a:r>
              <a:rPr lang="sl-SI" sz="1800" dirty="0"/>
              <a:t>dan Henrija </a:t>
            </a:r>
            <a:r>
              <a:rPr lang="sl-SI" sz="1800" dirty="0" err="1"/>
              <a:t>Dunanta</a:t>
            </a:r>
            <a:r>
              <a:rPr lang="sl-SI" sz="1800" dirty="0"/>
              <a:t>. </a:t>
            </a:r>
            <a:r>
              <a:rPr lang="sl-SI" dirty="0"/>
              <a:t/>
            </a:r>
            <a:br>
              <a:rPr lang="sl-SI" dirty="0"/>
            </a:br>
            <a:endParaRPr lang="sl-SI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194" y="2661635"/>
            <a:ext cx="2382260" cy="33404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23" y="604002"/>
            <a:ext cx="1320176" cy="8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120073"/>
            <a:ext cx="8534401" cy="4292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/>
              <a:t>Med prvotnimi cilji Mednarodnega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Rdečega </a:t>
            </a:r>
            <a:r>
              <a:rPr lang="sl-SI" sz="2400" dirty="0"/>
              <a:t>križa je bila predvsem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nevtralna </a:t>
            </a:r>
            <a:r>
              <a:rPr lang="sl-SI" sz="2400" dirty="0"/>
              <a:t>pomoč vsem udeležencem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vojn</a:t>
            </a:r>
            <a:r>
              <a:rPr lang="sl-SI" sz="2400" dirty="0"/>
              <a:t>, kasneje pa so se področja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delovanja </a:t>
            </a:r>
            <a:r>
              <a:rPr lang="sl-SI" sz="2400" dirty="0"/>
              <a:t>zelo razširila.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4213" y="4288200"/>
            <a:ext cx="8534400" cy="1761618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                      Razglednica iz prve svetovne vojne.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37" y="988290"/>
            <a:ext cx="3316225" cy="51816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" y="3914284"/>
            <a:ext cx="131685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775855"/>
            <a:ext cx="10058400" cy="1237672"/>
          </a:xfrm>
        </p:spPr>
        <p:txBody>
          <a:bodyPr/>
          <a:lstStyle/>
          <a:p>
            <a:r>
              <a:rPr lang="sl-SI" dirty="0"/>
              <a:t>Naloge rdečega križa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4212" y="1939636"/>
            <a:ext cx="8535988" cy="13023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/>
              <a:t>                                   </a:t>
            </a:r>
            <a:r>
              <a:rPr lang="sl-SI" sz="2800" dirty="0" smtClean="0"/>
              <a:t>Krvodajalstvo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Prva pomoč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63" y="1166401"/>
            <a:ext cx="4029292" cy="28487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3385416"/>
            <a:ext cx="5124450" cy="28765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9" y="1744229"/>
            <a:ext cx="1325274" cy="8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285" y="5941232"/>
            <a:ext cx="8534400" cy="9236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Ukrepanje </a:t>
            </a:r>
            <a:r>
              <a:rPr lang="sl-SI" dirty="0"/>
              <a:t>ob nesrečah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84211" y="1579418"/>
            <a:ext cx="4937655" cy="4322617"/>
          </a:xfrm>
        </p:spPr>
        <p:txBody>
          <a:bodyPr>
            <a:normAutofit/>
          </a:bodyPr>
          <a:lstStyle/>
          <a:p>
            <a:r>
              <a:rPr lang="sl-SI" dirty="0"/>
              <a:t>zagotavljane učinkovitih mehanizmov ukrepanja ob </a:t>
            </a:r>
            <a:r>
              <a:rPr lang="sl-SI" dirty="0" smtClean="0"/>
              <a:t>nesrečah </a:t>
            </a:r>
          </a:p>
          <a:p>
            <a:r>
              <a:rPr lang="sl-SI" dirty="0" smtClean="0"/>
              <a:t>osveščanje </a:t>
            </a:r>
            <a:r>
              <a:rPr lang="sl-SI" dirty="0"/>
              <a:t>in javno izobraževanje ter zagotavljanje pomoči pri odpravljanju posledic </a:t>
            </a:r>
            <a:r>
              <a:rPr lang="sl-SI" dirty="0" smtClean="0"/>
              <a:t>nesreč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830243"/>
            <a:ext cx="5295156" cy="3971365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71" y="3882880"/>
            <a:ext cx="3821700" cy="254563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866" y="5155695"/>
            <a:ext cx="1595544" cy="10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684212" y="5994399"/>
            <a:ext cx="8534400" cy="24938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 flipV="1">
            <a:off x="972080" y="517236"/>
            <a:ext cx="4649787" cy="16856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90247" y="517236"/>
            <a:ext cx="4937655" cy="566189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l-SI" sz="2600" dirty="0"/>
              <a:t>Nudenje pomoči pri:</a:t>
            </a:r>
          </a:p>
          <a:p>
            <a:pPr lvl="1">
              <a:lnSpc>
                <a:spcPct val="170000"/>
              </a:lnSpc>
            </a:pPr>
            <a:r>
              <a:rPr lang="sl-SI" sz="2200" dirty="0"/>
              <a:t>zagotavljanju materialnih pogojev za </a:t>
            </a:r>
            <a:r>
              <a:rPr lang="sl-SI" sz="2200" dirty="0" smtClean="0"/>
              <a:t>delovanje</a:t>
            </a:r>
            <a:endParaRPr lang="sl-SI" sz="2200" dirty="0"/>
          </a:p>
          <a:p>
            <a:pPr lvl="1">
              <a:lnSpc>
                <a:spcPct val="170000"/>
              </a:lnSpc>
            </a:pPr>
            <a:r>
              <a:rPr lang="sl-SI" sz="2200" dirty="0"/>
              <a:t>organizaciji delitve in prevoza </a:t>
            </a:r>
            <a:r>
              <a:rPr lang="sl-SI" sz="2200" dirty="0" smtClean="0"/>
              <a:t>pomoči </a:t>
            </a:r>
            <a:endParaRPr lang="sl-SI" sz="2200" dirty="0"/>
          </a:p>
          <a:p>
            <a:pPr lvl="1">
              <a:lnSpc>
                <a:spcPct val="170000"/>
              </a:lnSpc>
            </a:pPr>
            <a:r>
              <a:rPr lang="sl-SI" sz="2200" dirty="0"/>
              <a:t>varovanju in posredovanju podatkov o žrtvah in </a:t>
            </a:r>
            <a:r>
              <a:rPr lang="sl-SI" sz="2200" dirty="0" smtClean="0"/>
              <a:t>pogrešanih </a:t>
            </a:r>
            <a:endParaRPr lang="sl-SI" sz="2200" dirty="0"/>
          </a:p>
          <a:p>
            <a:pPr lvl="1">
              <a:lnSpc>
                <a:spcPct val="170000"/>
              </a:lnSpc>
            </a:pPr>
            <a:r>
              <a:rPr lang="sl-SI" sz="2200" dirty="0"/>
              <a:t>obveščanju prebivalcev o potrebah po raznovrstni pomoči in pri pripravi pozivov za </a:t>
            </a:r>
            <a:r>
              <a:rPr lang="sl-SI" sz="2200" dirty="0" smtClean="0"/>
              <a:t>pomoč</a:t>
            </a:r>
            <a:endParaRPr lang="sl-SI" sz="2200" dirty="0"/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43720" y="109538"/>
            <a:ext cx="4665134" cy="57626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Spet bo močno streslo, le kdaj, ni znan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29" y="620547"/>
            <a:ext cx="3763353" cy="5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678" y="4946914"/>
            <a:ext cx="132904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4937655" cy="5234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Iskanje pogrešanih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1697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P</a:t>
            </a:r>
            <a:r>
              <a:rPr lang="sl-SI" sz="2800" dirty="0" smtClean="0"/>
              <a:t>omoč </a:t>
            </a:r>
            <a:r>
              <a:rPr lang="sl-SI" sz="2800" dirty="0"/>
              <a:t>najbolj ogroženim posameznikom in skupinam</a:t>
            </a:r>
            <a:endParaRPr 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39" y="1764145"/>
            <a:ext cx="4428625" cy="2485375"/>
          </a:xfrm>
          <a:prstGeom prst="rect">
            <a:avLst/>
          </a:prstGeom>
        </p:spPr>
      </p:pic>
      <p:pic>
        <p:nvPicPr>
          <p:cNvPr id="2050" name="Picture 2" descr="Rdeči križ zagotavlja pomoč tudi v novem let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47" y="2244436"/>
            <a:ext cx="5169765" cy="34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33" y="4649932"/>
            <a:ext cx="1444706" cy="9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34473" y="895928"/>
            <a:ext cx="81095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Rdeči križ Slovenije deluje </a:t>
            </a: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</a:rPr>
              <a:t>v skladu s sedmimi temeljnimi načeli gibanja 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Rdečega: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humanost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nepristranskost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nevtralnost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neodvisnost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prostovoljnost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enotnost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ea typeface="Calibri" panose="020F0502020204030204" pitchFamily="34" charset="0"/>
              </a:rPr>
              <a:t>u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niverzalnost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1" y="2198255"/>
            <a:ext cx="4873455" cy="36583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610" y="1236697"/>
            <a:ext cx="179237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684213" y="640081"/>
            <a:ext cx="100584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5988" cy="530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/>
              <a:t>V zadnjih dveh mesecih se Rdeči križ srečuje z 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n</a:t>
            </a:r>
            <a:r>
              <a:rPr lang="sl-SI" sz="2400" dirty="0" smtClean="0"/>
              <a:t>ovimi izzivi, ki jih pred vse nas postavlja pandemija virusa covid-19. Rdeči križ so v tem času okrepili mnogi novi prostovoljci, ki </a:t>
            </a:r>
            <a:r>
              <a:rPr lang="sl-SI" sz="2400" dirty="0"/>
              <a:t>nudijo pomoč najbolj ranljivim posameznikom in </a:t>
            </a:r>
            <a:r>
              <a:rPr lang="sl-SI" sz="2400" dirty="0" smtClean="0"/>
              <a:t>skupinam. Prostovoljci RK so sodelovali pri odkrivanju obolelih na mejah, vključujejo se v ozaveščanje ljudi za zmanjševanje družbene stigme, povezane s pandemijo covida-19.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45" y="1084695"/>
            <a:ext cx="1793459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TM02900771[[fn=Rezina]]</Template>
  <TotalTime>161</TotalTime>
  <Words>307</Words>
  <Application>Microsoft Office PowerPoint</Application>
  <PresentationFormat>Širokozaslonsko</PresentationFormat>
  <Paragraphs>51</Paragraphs>
  <Slides>12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Rezina</vt:lpstr>
      <vt:lpstr>8. Maj mednarodni dan rdečega križa</vt:lpstr>
      <vt:lpstr>Rdeči križ je mednarodna organizacija, ki je bila ustanovljena 23. oktobra 1863 v Ženevi. Pobudo zanjo je dal Jean Henri Dunant, švicarski mirovnik in humanist, ki je leta 1901 prejel Nobelovo nagrado za mir.  Mednarodni dan Rdečega križa praznujemo na  rojstni dan Henrija Dunanta.  </vt:lpstr>
      <vt:lpstr>Med prvotnimi cilji Mednarodnega  Rdečega križa je bila predvsem  nevtralna pomoč vsem udeležencem  vojn, kasneje pa so se področja  delovanja zelo razširila. </vt:lpstr>
      <vt:lpstr>Naloge rdečega križa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Teden rdečega križa 8. do 15. maj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Učitelj</cp:lastModifiedBy>
  <cp:revision>26</cp:revision>
  <dcterms:created xsi:type="dcterms:W3CDTF">2020-05-07T13:04:10Z</dcterms:created>
  <dcterms:modified xsi:type="dcterms:W3CDTF">2020-05-07T15:48:37Z</dcterms:modified>
</cp:coreProperties>
</file>