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25090-BFCF-4113-A3AA-9937BDCCC7EF}" type="doc">
      <dgm:prSet loTypeId="urn:microsoft.com/office/officeart/2005/8/layout/radial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B1295DDA-146A-4B4C-980B-92F2EC9EA6D0}">
      <dgm:prSet phldrT="[besedilo]"/>
      <dgm:spPr/>
      <dgm:t>
        <a:bodyPr/>
        <a:lstStyle/>
        <a:p>
          <a:r>
            <a:rPr lang="sl-SI" b="1" dirty="0"/>
            <a:t>Slovensko ozemlje je Hitler razdelil med 4 države.</a:t>
          </a:r>
        </a:p>
      </dgm:t>
    </dgm:pt>
    <dgm:pt modelId="{D45E3223-EBA6-4F94-BD51-35939D8B39A4}" type="parTrans" cxnId="{C8DF7950-376C-4025-A298-16A4D7D778EC}">
      <dgm:prSet/>
      <dgm:spPr/>
      <dgm:t>
        <a:bodyPr/>
        <a:lstStyle/>
        <a:p>
          <a:endParaRPr lang="sl-SI"/>
        </a:p>
      </dgm:t>
    </dgm:pt>
    <dgm:pt modelId="{E8F203B4-D25A-4002-A9EC-DD4AA12FA400}" type="sibTrans" cxnId="{C8DF7950-376C-4025-A298-16A4D7D778EC}">
      <dgm:prSet/>
      <dgm:spPr/>
      <dgm:t>
        <a:bodyPr/>
        <a:lstStyle/>
        <a:p>
          <a:endParaRPr lang="sl-SI"/>
        </a:p>
      </dgm:t>
    </dgm:pt>
    <dgm:pt modelId="{134B01A8-42B7-4859-86FB-057DA2162BB7}">
      <dgm:prSet phldrT="[besedilo]"/>
      <dgm:spPr/>
      <dgm:t>
        <a:bodyPr/>
        <a:lstStyle/>
        <a:p>
          <a:r>
            <a:rPr lang="sl-SI" dirty="0"/>
            <a:t>Nemški rajh</a:t>
          </a:r>
        </a:p>
      </dgm:t>
    </dgm:pt>
    <dgm:pt modelId="{470F3AC8-1B64-483A-8B3F-C86F17E26227}" type="parTrans" cxnId="{4B50DFA8-2341-41DA-A631-C7B03721AC98}">
      <dgm:prSet/>
      <dgm:spPr/>
      <dgm:t>
        <a:bodyPr/>
        <a:lstStyle/>
        <a:p>
          <a:endParaRPr lang="sl-SI"/>
        </a:p>
      </dgm:t>
    </dgm:pt>
    <dgm:pt modelId="{DAC551A5-D529-47AB-9DA2-E6F78B5BB141}" type="sibTrans" cxnId="{4B50DFA8-2341-41DA-A631-C7B03721AC98}">
      <dgm:prSet/>
      <dgm:spPr/>
      <dgm:t>
        <a:bodyPr/>
        <a:lstStyle/>
        <a:p>
          <a:endParaRPr lang="sl-SI"/>
        </a:p>
      </dgm:t>
    </dgm:pt>
    <dgm:pt modelId="{CEE0154B-3BB2-48CE-8328-4FE35A8C0C51}">
      <dgm:prSet phldrT="[besedilo]"/>
      <dgm:spPr/>
      <dgm:t>
        <a:bodyPr/>
        <a:lstStyle/>
        <a:p>
          <a:r>
            <a:rPr lang="sl-SI" dirty="0"/>
            <a:t>Madžarska</a:t>
          </a:r>
        </a:p>
      </dgm:t>
    </dgm:pt>
    <dgm:pt modelId="{948D6C72-E33D-4DAA-949A-93731C925404}" type="parTrans" cxnId="{B36E6CCB-84B9-4C53-9618-2F16E5696045}">
      <dgm:prSet/>
      <dgm:spPr/>
      <dgm:t>
        <a:bodyPr/>
        <a:lstStyle/>
        <a:p>
          <a:endParaRPr lang="sl-SI"/>
        </a:p>
      </dgm:t>
    </dgm:pt>
    <dgm:pt modelId="{A673E9DE-DC22-40BA-A0E8-55BE9DB08D6C}" type="sibTrans" cxnId="{B36E6CCB-84B9-4C53-9618-2F16E5696045}">
      <dgm:prSet/>
      <dgm:spPr/>
      <dgm:t>
        <a:bodyPr/>
        <a:lstStyle/>
        <a:p>
          <a:endParaRPr lang="sl-SI"/>
        </a:p>
      </dgm:t>
    </dgm:pt>
    <dgm:pt modelId="{22B4B3A7-260B-423E-AFDB-15085B399A9F}">
      <dgm:prSet phldrT="[besedilo]"/>
      <dgm:spPr/>
      <dgm:t>
        <a:bodyPr/>
        <a:lstStyle/>
        <a:p>
          <a:r>
            <a:rPr lang="sl-SI" dirty="0"/>
            <a:t>Italija</a:t>
          </a:r>
        </a:p>
      </dgm:t>
    </dgm:pt>
    <dgm:pt modelId="{105C2B3A-0F77-4477-8185-7B4C229B64E9}" type="parTrans" cxnId="{76607A52-93FC-4925-80C8-953C84908DA5}">
      <dgm:prSet/>
      <dgm:spPr/>
      <dgm:t>
        <a:bodyPr/>
        <a:lstStyle/>
        <a:p>
          <a:endParaRPr lang="sl-SI"/>
        </a:p>
      </dgm:t>
    </dgm:pt>
    <dgm:pt modelId="{011629E1-EF08-4E87-BA11-FA31A5DD888B}" type="sibTrans" cxnId="{76607A52-93FC-4925-80C8-953C84908DA5}">
      <dgm:prSet/>
      <dgm:spPr/>
      <dgm:t>
        <a:bodyPr/>
        <a:lstStyle/>
        <a:p>
          <a:endParaRPr lang="sl-SI"/>
        </a:p>
      </dgm:t>
    </dgm:pt>
    <dgm:pt modelId="{D6A119FB-D31F-4A22-8751-B61C48340420}">
      <dgm:prSet phldrT="[besedilo]"/>
      <dgm:spPr/>
      <dgm:t>
        <a:bodyPr/>
        <a:lstStyle/>
        <a:p>
          <a:r>
            <a:rPr lang="sl-SI" dirty="0"/>
            <a:t>Neodvisna država Hrvaška</a:t>
          </a:r>
        </a:p>
      </dgm:t>
    </dgm:pt>
    <dgm:pt modelId="{641FC484-E3A9-4645-B0CD-EA526C651B07}" type="parTrans" cxnId="{4F6F0C3C-969C-47DB-9E0B-272E0EA88788}">
      <dgm:prSet/>
      <dgm:spPr/>
      <dgm:t>
        <a:bodyPr/>
        <a:lstStyle/>
        <a:p>
          <a:endParaRPr lang="sl-SI"/>
        </a:p>
      </dgm:t>
    </dgm:pt>
    <dgm:pt modelId="{179A65E5-781F-4BA8-B91B-5F592BB63FB0}" type="sibTrans" cxnId="{4F6F0C3C-969C-47DB-9E0B-272E0EA88788}">
      <dgm:prSet/>
      <dgm:spPr/>
      <dgm:t>
        <a:bodyPr/>
        <a:lstStyle/>
        <a:p>
          <a:endParaRPr lang="sl-SI"/>
        </a:p>
      </dgm:t>
    </dgm:pt>
    <dgm:pt modelId="{36530FD9-F89A-4C05-B397-3FB0F55BF055}" type="pres">
      <dgm:prSet presAssocID="{C1625090-BFCF-4113-A3AA-9937BDCCC7E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33355-BE0D-45C4-B1BD-54A3822AE90D}" type="pres">
      <dgm:prSet presAssocID="{B1295DDA-146A-4B4C-980B-92F2EC9EA6D0}" presName="centerShape" presStyleLbl="node0" presStyleIdx="0" presStyleCnt="1" custScaleX="130310" custScaleY="129412"/>
      <dgm:spPr/>
    </dgm:pt>
    <dgm:pt modelId="{1F7B0F77-4355-44DA-919E-D2F78EBA13A0}" type="pres">
      <dgm:prSet presAssocID="{134B01A8-42B7-4859-86FB-057DA2162BB7}" presName="node" presStyleLbl="node1" presStyleIdx="0" presStyleCnt="4" custScaleX="136320" custScaleY="129255">
        <dgm:presLayoutVars>
          <dgm:bulletEnabled val="1"/>
        </dgm:presLayoutVars>
      </dgm:prSet>
      <dgm:spPr/>
    </dgm:pt>
    <dgm:pt modelId="{A9E5B1F0-A9F5-4EC5-AEA0-813B5D6C0C6A}" type="pres">
      <dgm:prSet presAssocID="{134B01A8-42B7-4859-86FB-057DA2162BB7}" presName="dummy" presStyleCnt="0"/>
      <dgm:spPr/>
    </dgm:pt>
    <dgm:pt modelId="{BD540465-110B-4087-8B1B-9D316C554CA1}" type="pres">
      <dgm:prSet presAssocID="{DAC551A5-D529-47AB-9DA2-E6F78B5BB141}" presName="sibTrans" presStyleLbl="sibTrans2D1" presStyleIdx="0" presStyleCnt="4"/>
      <dgm:spPr/>
    </dgm:pt>
    <dgm:pt modelId="{CC09A102-4C23-4199-9849-33D608BFED1F}" type="pres">
      <dgm:prSet presAssocID="{CEE0154B-3BB2-48CE-8328-4FE35A8C0C51}" presName="node" presStyleLbl="node1" presStyleIdx="1" presStyleCnt="4" custScaleX="131874" custScaleY="132592">
        <dgm:presLayoutVars>
          <dgm:bulletEnabled val="1"/>
        </dgm:presLayoutVars>
      </dgm:prSet>
      <dgm:spPr/>
    </dgm:pt>
    <dgm:pt modelId="{2DD2E9BE-110A-4DA5-83EA-7E7BECBF0942}" type="pres">
      <dgm:prSet presAssocID="{CEE0154B-3BB2-48CE-8328-4FE35A8C0C51}" presName="dummy" presStyleCnt="0"/>
      <dgm:spPr/>
    </dgm:pt>
    <dgm:pt modelId="{B1EE17D7-3FDD-4416-A5D7-5177744E0085}" type="pres">
      <dgm:prSet presAssocID="{A673E9DE-DC22-40BA-A0E8-55BE9DB08D6C}" presName="sibTrans" presStyleLbl="sibTrans2D1" presStyleIdx="1" presStyleCnt="4"/>
      <dgm:spPr/>
    </dgm:pt>
    <dgm:pt modelId="{EE8C78F0-8D16-49CA-81F3-F64282B11B2C}" type="pres">
      <dgm:prSet presAssocID="{22B4B3A7-260B-423E-AFDB-15085B399A9F}" presName="node" presStyleLbl="node1" presStyleIdx="2" presStyleCnt="4" custScaleX="126759" custScaleY="129408">
        <dgm:presLayoutVars>
          <dgm:bulletEnabled val="1"/>
        </dgm:presLayoutVars>
      </dgm:prSet>
      <dgm:spPr/>
    </dgm:pt>
    <dgm:pt modelId="{9C47834A-ADD1-4874-962D-FE5C9D7367EF}" type="pres">
      <dgm:prSet presAssocID="{22B4B3A7-260B-423E-AFDB-15085B399A9F}" presName="dummy" presStyleCnt="0"/>
      <dgm:spPr/>
    </dgm:pt>
    <dgm:pt modelId="{19D21B44-46B8-4A9B-8113-465EB6C73799}" type="pres">
      <dgm:prSet presAssocID="{011629E1-EF08-4E87-BA11-FA31A5DD888B}" presName="sibTrans" presStyleLbl="sibTrans2D1" presStyleIdx="2" presStyleCnt="4"/>
      <dgm:spPr/>
    </dgm:pt>
    <dgm:pt modelId="{CC4CC29C-8905-4D37-83F1-CC5E8E620FFF}" type="pres">
      <dgm:prSet presAssocID="{D6A119FB-D31F-4A22-8751-B61C48340420}" presName="node" presStyleLbl="node1" presStyleIdx="3" presStyleCnt="4" custScaleX="140878" custScaleY="135817">
        <dgm:presLayoutVars>
          <dgm:bulletEnabled val="1"/>
        </dgm:presLayoutVars>
      </dgm:prSet>
      <dgm:spPr/>
    </dgm:pt>
    <dgm:pt modelId="{F5186092-7AF4-4CFC-B771-C3AF51AAD3CD}" type="pres">
      <dgm:prSet presAssocID="{D6A119FB-D31F-4A22-8751-B61C48340420}" presName="dummy" presStyleCnt="0"/>
      <dgm:spPr/>
    </dgm:pt>
    <dgm:pt modelId="{53BE95E4-9F5E-4B05-B1EA-E54922CFAEB1}" type="pres">
      <dgm:prSet presAssocID="{179A65E5-781F-4BA8-B91B-5F592BB63FB0}" presName="sibTrans" presStyleLbl="sibTrans2D1" presStyleIdx="3" presStyleCnt="4"/>
      <dgm:spPr/>
    </dgm:pt>
  </dgm:ptLst>
  <dgm:cxnLst>
    <dgm:cxn modelId="{5DC66E36-4383-4544-83B0-8167697555CE}" type="presOf" srcId="{C1625090-BFCF-4113-A3AA-9937BDCCC7EF}" destId="{36530FD9-F89A-4C05-B397-3FB0F55BF055}" srcOrd="0" destOrd="0" presId="urn:microsoft.com/office/officeart/2005/8/layout/radial6"/>
    <dgm:cxn modelId="{4F6F0C3C-969C-47DB-9E0B-272E0EA88788}" srcId="{B1295DDA-146A-4B4C-980B-92F2EC9EA6D0}" destId="{D6A119FB-D31F-4A22-8751-B61C48340420}" srcOrd="3" destOrd="0" parTransId="{641FC484-E3A9-4645-B0CD-EA526C651B07}" sibTransId="{179A65E5-781F-4BA8-B91B-5F592BB63FB0}"/>
    <dgm:cxn modelId="{1821534D-5B73-461E-B0A3-2E75A1B0EC46}" type="presOf" srcId="{134B01A8-42B7-4859-86FB-057DA2162BB7}" destId="{1F7B0F77-4355-44DA-919E-D2F78EBA13A0}" srcOrd="0" destOrd="0" presId="urn:microsoft.com/office/officeart/2005/8/layout/radial6"/>
    <dgm:cxn modelId="{C8DF7950-376C-4025-A298-16A4D7D778EC}" srcId="{C1625090-BFCF-4113-A3AA-9937BDCCC7EF}" destId="{B1295DDA-146A-4B4C-980B-92F2EC9EA6D0}" srcOrd="0" destOrd="0" parTransId="{D45E3223-EBA6-4F94-BD51-35939D8B39A4}" sibTransId="{E8F203B4-D25A-4002-A9EC-DD4AA12FA400}"/>
    <dgm:cxn modelId="{EEB30871-BCF3-4B93-9869-C238B68E2BD0}" type="presOf" srcId="{011629E1-EF08-4E87-BA11-FA31A5DD888B}" destId="{19D21B44-46B8-4A9B-8113-465EB6C73799}" srcOrd="0" destOrd="0" presId="urn:microsoft.com/office/officeart/2005/8/layout/radial6"/>
    <dgm:cxn modelId="{76607A52-93FC-4925-80C8-953C84908DA5}" srcId="{B1295DDA-146A-4B4C-980B-92F2EC9EA6D0}" destId="{22B4B3A7-260B-423E-AFDB-15085B399A9F}" srcOrd="2" destOrd="0" parTransId="{105C2B3A-0F77-4477-8185-7B4C229B64E9}" sibTransId="{011629E1-EF08-4E87-BA11-FA31A5DD888B}"/>
    <dgm:cxn modelId="{964A569E-6F24-43F0-B4CF-42A72B939874}" type="presOf" srcId="{22B4B3A7-260B-423E-AFDB-15085B399A9F}" destId="{EE8C78F0-8D16-49CA-81F3-F64282B11B2C}" srcOrd="0" destOrd="0" presId="urn:microsoft.com/office/officeart/2005/8/layout/radial6"/>
    <dgm:cxn modelId="{4B50DFA8-2341-41DA-A631-C7B03721AC98}" srcId="{B1295DDA-146A-4B4C-980B-92F2EC9EA6D0}" destId="{134B01A8-42B7-4859-86FB-057DA2162BB7}" srcOrd="0" destOrd="0" parTransId="{470F3AC8-1B64-483A-8B3F-C86F17E26227}" sibTransId="{DAC551A5-D529-47AB-9DA2-E6F78B5BB141}"/>
    <dgm:cxn modelId="{BA5F97AE-64AA-4385-B1D6-B5DF912AD539}" type="presOf" srcId="{D6A119FB-D31F-4A22-8751-B61C48340420}" destId="{CC4CC29C-8905-4D37-83F1-CC5E8E620FFF}" srcOrd="0" destOrd="0" presId="urn:microsoft.com/office/officeart/2005/8/layout/radial6"/>
    <dgm:cxn modelId="{9FCC76C2-38EC-4E9C-88CB-1D599426889E}" type="presOf" srcId="{CEE0154B-3BB2-48CE-8328-4FE35A8C0C51}" destId="{CC09A102-4C23-4199-9849-33D608BFED1F}" srcOrd="0" destOrd="0" presId="urn:microsoft.com/office/officeart/2005/8/layout/radial6"/>
    <dgm:cxn modelId="{57C7D3C3-6B83-4B0C-9CBF-138BB5175EB3}" type="presOf" srcId="{B1295DDA-146A-4B4C-980B-92F2EC9EA6D0}" destId="{D6E33355-BE0D-45C4-B1BD-54A3822AE90D}" srcOrd="0" destOrd="0" presId="urn:microsoft.com/office/officeart/2005/8/layout/radial6"/>
    <dgm:cxn modelId="{678500C6-B4B8-471A-8649-F6FF4959ED50}" type="presOf" srcId="{DAC551A5-D529-47AB-9DA2-E6F78B5BB141}" destId="{BD540465-110B-4087-8B1B-9D316C554CA1}" srcOrd="0" destOrd="0" presId="urn:microsoft.com/office/officeart/2005/8/layout/radial6"/>
    <dgm:cxn modelId="{B36E6CCB-84B9-4C53-9618-2F16E5696045}" srcId="{B1295DDA-146A-4B4C-980B-92F2EC9EA6D0}" destId="{CEE0154B-3BB2-48CE-8328-4FE35A8C0C51}" srcOrd="1" destOrd="0" parTransId="{948D6C72-E33D-4DAA-949A-93731C925404}" sibTransId="{A673E9DE-DC22-40BA-A0E8-55BE9DB08D6C}"/>
    <dgm:cxn modelId="{5EBA3BD6-D58F-4DF7-913C-23E6BEADCA2C}" type="presOf" srcId="{A673E9DE-DC22-40BA-A0E8-55BE9DB08D6C}" destId="{B1EE17D7-3FDD-4416-A5D7-5177744E0085}" srcOrd="0" destOrd="0" presId="urn:microsoft.com/office/officeart/2005/8/layout/radial6"/>
    <dgm:cxn modelId="{771ED8EC-962B-444C-9703-D59462268FC1}" type="presOf" srcId="{179A65E5-781F-4BA8-B91B-5F592BB63FB0}" destId="{53BE95E4-9F5E-4B05-B1EA-E54922CFAEB1}" srcOrd="0" destOrd="0" presId="urn:microsoft.com/office/officeart/2005/8/layout/radial6"/>
    <dgm:cxn modelId="{E83134FC-9BEB-4792-A11F-A6B47F3BB7ED}" type="presParOf" srcId="{36530FD9-F89A-4C05-B397-3FB0F55BF055}" destId="{D6E33355-BE0D-45C4-B1BD-54A3822AE90D}" srcOrd="0" destOrd="0" presId="urn:microsoft.com/office/officeart/2005/8/layout/radial6"/>
    <dgm:cxn modelId="{17348A2E-1A0F-41EE-BF28-A6DC6506291F}" type="presParOf" srcId="{36530FD9-F89A-4C05-B397-3FB0F55BF055}" destId="{1F7B0F77-4355-44DA-919E-D2F78EBA13A0}" srcOrd="1" destOrd="0" presId="urn:microsoft.com/office/officeart/2005/8/layout/radial6"/>
    <dgm:cxn modelId="{F2C26073-9C86-4EBA-9040-8A5BE96AD87B}" type="presParOf" srcId="{36530FD9-F89A-4C05-B397-3FB0F55BF055}" destId="{A9E5B1F0-A9F5-4EC5-AEA0-813B5D6C0C6A}" srcOrd="2" destOrd="0" presId="urn:microsoft.com/office/officeart/2005/8/layout/radial6"/>
    <dgm:cxn modelId="{866CD9B8-9A9C-4195-B5CC-11CFDFBEDF6A}" type="presParOf" srcId="{36530FD9-F89A-4C05-B397-3FB0F55BF055}" destId="{BD540465-110B-4087-8B1B-9D316C554CA1}" srcOrd="3" destOrd="0" presId="urn:microsoft.com/office/officeart/2005/8/layout/radial6"/>
    <dgm:cxn modelId="{EEEC670E-3ABE-4C0C-80C5-C8F00A9313D0}" type="presParOf" srcId="{36530FD9-F89A-4C05-B397-3FB0F55BF055}" destId="{CC09A102-4C23-4199-9849-33D608BFED1F}" srcOrd="4" destOrd="0" presId="urn:microsoft.com/office/officeart/2005/8/layout/radial6"/>
    <dgm:cxn modelId="{89CB0435-B758-4C29-A373-483CDEC85E87}" type="presParOf" srcId="{36530FD9-F89A-4C05-B397-3FB0F55BF055}" destId="{2DD2E9BE-110A-4DA5-83EA-7E7BECBF0942}" srcOrd="5" destOrd="0" presId="urn:microsoft.com/office/officeart/2005/8/layout/radial6"/>
    <dgm:cxn modelId="{07F7BC1F-30C8-48DF-9324-F5335D129651}" type="presParOf" srcId="{36530FD9-F89A-4C05-B397-3FB0F55BF055}" destId="{B1EE17D7-3FDD-4416-A5D7-5177744E0085}" srcOrd="6" destOrd="0" presId="urn:microsoft.com/office/officeart/2005/8/layout/radial6"/>
    <dgm:cxn modelId="{37335479-971B-4CCA-8100-53EA23D16542}" type="presParOf" srcId="{36530FD9-F89A-4C05-B397-3FB0F55BF055}" destId="{EE8C78F0-8D16-49CA-81F3-F64282B11B2C}" srcOrd="7" destOrd="0" presId="urn:microsoft.com/office/officeart/2005/8/layout/radial6"/>
    <dgm:cxn modelId="{0FB06147-D82F-4B92-89CB-48F31119A818}" type="presParOf" srcId="{36530FD9-F89A-4C05-B397-3FB0F55BF055}" destId="{9C47834A-ADD1-4874-962D-FE5C9D7367EF}" srcOrd="8" destOrd="0" presId="urn:microsoft.com/office/officeart/2005/8/layout/radial6"/>
    <dgm:cxn modelId="{4260B9A5-FDF8-446E-B229-BDB24016DFB7}" type="presParOf" srcId="{36530FD9-F89A-4C05-B397-3FB0F55BF055}" destId="{19D21B44-46B8-4A9B-8113-465EB6C73799}" srcOrd="9" destOrd="0" presId="urn:microsoft.com/office/officeart/2005/8/layout/radial6"/>
    <dgm:cxn modelId="{286D95F4-81D5-472D-8FCC-B6AA26F94921}" type="presParOf" srcId="{36530FD9-F89A-4C05-B397-3FB0F55BF055}" destId="{CC4CC29C-8905-4D37-83F1-CC5E8E620FFF}" srcOrd="10" destOrd="0" presId="urn:microsoft.com/office/officeart/2005/8/layout/radial6"/>
    <dgm:cxn modelId="{93477E59-8AA7-4C0E-93CB-49FBC5546EF4}" type="presParOf" srcId="{36530FD9-F89A-4C05-B397-3FB0F55BF055}" destId="{F5186092-7AF4-4CFC-B771-C3AF51AAD3CD}" srcOrd="11" destOrd="0" presId="urn:microsoft.com/office/officeart/2005/8/layout/radial6"/>
    <dgm:cxn modelId="{6085F38F-4F91-458C-A48B-A15558D0C842}" type="presParOf" srcId="{36530FD9-F89A-4C05-B397-3FB0F55BF055}" destId="{53BE95E4-9F5E-4B05-B1EA-E54922CFAEB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5A1E48-6211-4176-BC66-541A7FCF7297}" type="doc">
      <dgm:prSet loTypeId="urn:microsoft.com/office/officeart/2005/8/layout/hList6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sl-SI"/>
        </a:p>
      </dgm:t>
    </dgm:pt>
    <dgm:pt modelId="{26AB298B-6F76-479B-970A-15628C11FAEE}">
      <dgm:prSet phldrT="[besedilo]"/>
      <dgm:spPr/>
      <dgm:t>
        <a:bodyPr/>
        <a:lstStyle/>
        <a:p>
          <a:r>
            <a:rPr lang="sl-SI" dirty="0"/>
            <a:t>Okupatorji Slovencem niso priznali narodnih pravic, lastne kulture in jezika.</a:t>
          </a:r>
        </a:p>
      </dgm:t>
    </dgm:pt>
    <dgm:pt modelId="{64843458-0EF4-496E-8B9F-17101F11C775}" type="parTrans" cxnId="{A7773E70-DC41-48B2-9160-5DD2C6D9BFF7}">
      <dgm:prSet/>
      <dgm:spPr/>
      <dgm:t>
        <a:bodyPr/>
        <a:lstStyle/>
        <a:p>
          <a:endParaRPr lang="sl-SI"/>
        </a:p>
      </dgm:t>
    </dgm:pt>
    <dgm:pt modelId="{6F15B707-6CED-483B-833F-61AB76E63A82}" type="sibTrans" cxnId="{A7773E70-DC41-48B2-9160-5DD2C6D9BFF7}">
      <dgm:prSet/>
      <dgm:spPr/>
      <dgm:t>
        <a:bodyPr/>
        <a:lstStyle/>
        <a:p>
          <a:endParaRPr lang="sl-SI"/>
        </a:p>
      </dgm:t>
    </dgm:pt>
    <dgm:pt modelId="{E4172786-AC84-41F6-93B7-7E2AF7FC1262}">
      <dgm:prSet phldrT="[besedilo]"/>
      <dgm:spPr/>
      <dgm:t>
        <a:bodyPr/>
        <a:lstStyle/>
        <a:p>
          <a:r>
            <a:rPr lang="sl-SI" dirty="0"/>
            <a:t>Iz njih so hoteli napraviti Nemce, Italijane oz. Madžare.</a:t>
          </a:r>
        </a:p>
      </dgm:t>
    </dgm:pt>
    <dgm:pt modelId="{EDF62F33-FB32-417B-9754-7BC26EF7AA1B}" type="parTrans" cxnId="{3315E24D-6F0A-42B3-99EA-B2606669475C}">
      <dgm:prSet/>
      <dgm:spPr/>
      <dgm:t>
        <a:bodyPr/>
        <a:lstStyle/>
        <a:p>
          <a:endParaRPr lang="sl-SI"/>
        </a:p>
      </dgm:t>
    </dgm:pt>
    <dgm:pt modelId="{AD3197C8-EDC1-4B8B-96D6-D178559D5F1E}" type="sibTrans" cxnId="{3315E24D-6F0A-42B3-99EA-B2606669475C}">
      <dgm:prSet/>
      <dgm:spPr/>
      <dgm:t>
        <a:bodyPr/>
        <a:lstStyle/>
        <a:p>
          <a:endParaRPr lang="sl-SI"/>
        </a:p>
      </dgm:t>
    </dgm:pt>
    <dgm:pt modelId="{CD3D1020-ADF0-4ECE-A65C-296392D6E12F}">
      <dgm:prSet phldrT="[besedilo]"/>
      <dgm:spPr/>
      <dgm:t>
        <a:bodyPr/>
        <a:lstStyle/>
        <a:p>
          <a:r>
            <a:rPr lang="sl-SI" dirty="0"/>
            <a:t>Želeli so uničiti slovenski narod, slovensko kulturo in slovenščino.</a:t>
          </a:r>
        </a:p>
      </dgm:t>
    </dgm:pt>
    <dgm:pt modelId="{69F1E1C4-F442-408D-BEFF-C30BB16275B7}" type="parTrans" cxnId="{049784F0-6D7C-4055-BAEC-C53261E51931}">
      <dgm:prSet/>
      <dgm:spPr/>
      <dgm:t>
        <a:bodyPr/>
        <a:lstStyle/>
        <a:p>
          <a:endParaRPr lang="sl-SI"/>
        </a:p>
      </dgm:t>
    </dgm:pt>
    <dgm:pt modelId="{79AEDAAE-5567-4C1A-BC18-B389B0F885FB}" type="sibTrans" cxnId="{049784F0-6D7C-4055-BAEC-C53261E51931}">
      <dgm:prSet/>
      <dgm:spPr/>
      <dgm:t>
        <a:bodyPr/>
        <a:lstStyle/>
        <a:p>
          <a:endParaRPr lang="sl-SI"/>
        </a:p>
      </dgm:t>
    </dgm:pt>
    <dgm:pt modelId="{69574E3D-9111-49AE-AEFD-C3369C8DF65C}">
      <dgm:prSet phldrT="[besedilo]" phldr="1"/>
      <dgm:spPr/>
      <dgm:t>
        <a:bodyPr/>
        <a:lstStyle/>
        <a:p>
          <a:endParaRPr lang="sl-SI" dirty="0"/>
        </a:p>
      </dgm:t>
    </dgm:pt>
    <dgm:pt modelId="{5B1340E7-184F-44B9-AF65-DB25D0818AB8}" type="parTrans" cxnId="{FB94E160-CCD4-4FEC-8F30-9A51872A846D}">
      <dgm:prSet/>
      <dgm:spPr/>
      <dgm:t>
        <a:bodyPr/>
        <a:lstStyle/>
        <a:p>
          <a:endParaRPr lang="sl-SI"/>
        </a:p>
      </dgm:t>
    </dgm:pt>
    <dgm:pt modelId="{FEC47DF9-A989-427C-92E1-A146CA268EFC}" type="sibTrans" cxnId="{FB94E160-CCD4-4FEC-8F30-9A51872A846D}">
      <dgm:prSet/>
      <dgm:spPr/>
      <dgm:t>
        <a:bodyPr/>
        <a:lstStyle/>
        <a:p>
          <a:endParaRPr lang="sl-SI"/>
        </a:p>
      </dgm:t>
    </dgm:pt>
    <dgm:pt modelId="{98B6BFE8-15CF-4586-8439-94A677DD89EE}" type="pres">
      <dgm:prSet presAssocID="{F05A1E48-6211-4176-BC66-541A7FCF7297}" presName="Name0" presStyleCnt="0">
        <dgm:presLayoutVars>
          <dgm:dir/>
          <dgm:resizeHandles val="exact"/>
        </dgm:presLayoutVars>
      </dgm:prSet>
      <dgm:spPr/>
    </dgm:pt>
    <dgm:pt modelId="{62AE0565-9EA8-467C-9CAD-3540C17AE47B}" type="pres">
      <dgm:prSet presAssocID="{26AB298B-6F76-479B-970A-15628C11FAEE}" presName="node" presStyleLbl="node1" presStyleIdx="0" presStyleCnt="3">
        <dgm:presLayoutVars>
          <dgm:bulletEnabled val="1"/>
        </dgm:presLayoutVars>
      </dgm:prSet>
      <dgm:spPr/>
    </dgm:pt>
    <dgm:pt modelId="{41B24827-FFCB-44CA-85DE-09CF8C7567C1}" type="pres">
      <dgm:prSet presAssocID="{6F15B707-6CED-483B-833F-61AB76E63A82}" presName="sibTrans" presStyleCnt="0"/>
      <dgm:spPr/>
    </dgm:pt>
    <dgm:pt modelId="{BA8D9392-3C0C-49B1-A7FA-3ECF5C6AF09A}" type="pres">
      <dgm:prSet presAssocID="{E4172786-AC84-41F6-93B7-7E2AF7FC1262}" presName="node" presStyleLbl="node1" presStyleIdx="1" presStyleCnt="3">
        <dgm:presLayoutVars>
          <dgm:bulletEnabled val="1"/>
        </dgm:presLayoutVars>
      </dgm:prSet>
      <dgm:spPr/>
    </dgm:pt>
    <dgm:pt modelId="{2D239253-994C-4756-9BB4-E676B3671A57}" type="pres">
      <dgm:prSet presAssocID="{AD3197C8-EDC1-4B8B-96D6-D178559D5F1E}" presName="sibTrans" presStyleCnt="0"/>
      <dgm:spPr/>
    </dgm:pt>
    <dgm:pt modelId="{83C29C0E-17C0-4D22-AE1D-EF7F98E2CAF6}" type="pres">
      <dgm:prSet presAssocID="{CD3D1020-ADF0-4ECE-A65C-296392D6E12F}" presName="node" presStyleLbl="node1" presStyleIdx="2" presStyleCnt="3">
        <dgm:presLayoutVars>
          <dgm:bulletEnabled val="1"/>
        </dgm:presLayoutVars>
      </dgm:prSet>
      <dgm:spPr/>
    </dgm:pt>
  </dgm:ptLst>
  <dgm:cxnLst>
    <dgm:cxn modelId="{0C550638-C4EA-4A24-87D4-016E654D3528}" type="presOf" srcId="{F05A1E48-6211-4176-BC66-541A7FCF7297}" destId="{98B6BFE8-15CF-4586-8439-94A677DD89EE}" srcOrd="0" destOrd="0" presId="urn:microsoft.com/office/officeart/2005/8/layout/hList6"/>
    <dgm:cxn modelId="{FB94E160-CCD4-4FEC-8F30-9A51872A846D}" srcId="{CD3D1020-ADF0-4ECE-A65C-296392D6E12F}" destId="{69574E3D-9111-49AE-AEFD-C3369C8DF65C}" srcOrd="0" destOrd="0" parTransId="{5B1340E7-184F-44B9-AF65-DB25D0818AB8}" sibTransId="{FEC47DF9-A989-427C-92E1-A146CA268EFC}"/>
    <dgm:cxn modelId="{3315E24D-6F0A-42B3-99EA-B2606669475C}" srcId="{F05A1E48-6211-4176-BC66-541A7FCF7297}" destId="{E4172786-AC84-41F6-93B7-7E2AF7FC1262}" srcOrd="1" destOrd="0" parTransId="{EDF62F33-FB32-417B-9754-7BC26EF7AA1B}" sibTransId="{AD3197C8-EDC1-4B8B-96D6-D178559D5F1E}"/>
    <dgm:cxn modelId="{A7773E70-DC41-48B2-9160-5DD2C6D9BFF7}" srcId="{F05A1E48-6211-4176-BC66-541A7FCF7297}" destId="{26AB298B-6F76-479B-970A-15628C11FAEE}" srcOrd="0" destOrd="0" parTransId="{64843458-0EF4-496E-8B9F-17101F11C775}" sibTransId="{6F15B707-6CED-483B-833F-61AB76E63A82}"/>
    <dgm:cxn modelId="{8679DA9B-F880-473B-8C4D-5C55044DC603}" type="presOf" srcId="{CD3D1020-ADF0-4ECE-A65C-296392D6E12F}" destId="{83C29C0E-17C0-4D22-AE1D-EF7F98E2CAF6}" srcOrd="0" destOrd="0" presId="urn:microsoft.com/office/officeart/2005/8/layout/hList6"/>
    <dgm:cxn modelId="{4671D2CA-EA4D-4A43-83D2-2071D5D0D062}" type="presOf" srcId="{69574E3D-9111-49AE-AEFD-C3369C8DF65C}" destId="{83C29C0E-17C0-4D22-AE1D-EF7F98E2CAF6}" srcOrd="0" destOrd="1" presId="urn:microsoft.com/office/officeart/2005/8/layout/hList6"/>
    <dgm:cxn modelId="{8FF435CC-639F-4075-A226-FE134E064D46}" type="presOf" srcId="{E4172786-AC84-41F6-93B7-7E2AF7FC1262}" destId="{BA8D9392-3C0C-49B1-A7FA-3ECF5C6AF09A}" srcOrd="0" destOrd="0" presId="urn:microsoft.com/office/officeart/2005/8/layout/hList6"/>
    <dgm:cxn modelId="{301C2DD1-C35A-4C60-9D0B-24E74D71FF1B}" type="presOf" srcId="{26AB298B-6F76-479B-970A-15628C11FAEE}" destId="{62AE0565-9EA8-467C-9CAD-3540C17AE47B}" srcOrd="0" destOrd="0" presId="urn:microsoft.com/office/officeart/2005/8/layout/hList6"/>
    <dgm:cxn modelId="{049784F0-6D7C-4055-BAEC-C53261E51931}" srcId="{F05A1E48-6211-4176-BC66-541A7FCF7297}" destId="{CD3D1020-ADF0-4ECE-A65C-296392D6E12F}" srcOrd="2" destOrd="0" parTransId="{69F1E1C4-F442-408D-BEFF-C30BB16275B7}" sibTransId="{79AEDAAE-5567-4C1A-BC18-B389B0F885FB}"/>
    <dgm:cxn modelId="{64118762-B523-4C26-A2A8-6B81D8B90784}" type="presParOf" srcId="{98B6BFE8-15CF-4586-8439-94A677DD89EE}" destId="{62AE0565-9EA8-467C-9CAD-3540C17AE47B}" srcOrd="0" destOrd="0" presId="urn:microsoft.com/office/officeart/2005/8/layout/hList6"/>
    <dgm:cxn modelId="{FBAB4E30-111F-4805-BD2C-767DAE84C235}" type="presParOf" srcId="{98B6BFE8-15CF-4586-8439-94A677DD89EE}" destId="{41B24827-FFCB-44CA-85DE-09CF8C7567C1}" srcOrd="1" destOrd="0" presId="urn:microsoft.com/office/officeart/2005/8/layout/hList6"/>
    <dgm:cxn modelId="{A39E376E-3711-4EA2-A21A-215A19063D7D}" type="presParOf" srcId="{98B6BFE8-15CF-4586-8439-94A677DD89EE}" destId="{BA8D9392-3C0C-49B1-A7FA-3ECF5C6AF09A}" srcOrd="2" destOrd="0" presId="urn:microsoft.com/office/officeart/2005/8/layout/hList6"/>
    <dgm:cxn modelId="{6DCC4F85-34C8-4D1D-9D1F-FBD7F7E21DD6}" type="presParOf" srcId="{98B6BFE8-15CF-4586-8439-94A677DD89EE}" destId="{2D239253-994C-4756-9BB4-E676B3671A57}" srcOrd="3" destOrd="0" presId="urn:microsoft.com/office/officeart/2005/8/layout/hList6"/>
    <dgm:cxn modelId="{240B8011-2F52-4060-AB54-9242FDA81EED}" type="presParOf" srcId="{98B6BFE8-15CF-4586-8439-94A677DD89EE}" destId="{83C29C0E-17C0-4D22-AE1D-EF7F98E2CAF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697A2A-8DC6-4A2F-AF2A-2D2045B916B4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5DB05509-3D5B-4DA7-AC83-4B834916C23B}">
      <dgm:prSet phldrT="[besedilo]"/>
      <dgm:spPr/>
      <dgm:t>
        <a:bodyPr/>
        <a:lstStyle/>
        <a:p>
          <a:r>
            <a:rPr lang="sl-SI" dirty="0"/>
            <a:t>Nacisti so pripravili množičen izgon Slovencev, naselitev Nemcev ter ponemčenje preostalega prebivalstva.</a:t>
          </a:r>
        </a:p>
      </dgm:t>
    </dgm:pt>
    <dgm:pt modelId="{78B087DB-EDB5-4618-9255-72A1FC8690F5}" type="parTrans" cxnId="{CD9169E6-68D9-43D0-BDA3-DC73CB8ED2E2}">
      <dgm:prSet/>
      <dgm:spPr/>
      <dgm:t>
        <a:bodyPr/>
        <a:lstStyle/>
        <a:p>
          <a:endParaRPr lang="sl-SI"/>
        </a:p>
      </dgm:t>
    </dgm:pt>
    <dgm:pt modelId="{5BD3DCCB-A954-421B-9231-8DED00DC0C2D}" type="sibTrans" cxnId="{CD9169E6-68D9-43D0-BDA3-DC73CB8ED2E2}">
      <dgm:prSet/>
      <dgm:spPr/>
      <dgm:t>
        <a:bodyPr/>
        <a:lstStyle/>
        <a:p>
          <a:endParaRPr lang="sl-SI"/>
        </a:p>
      </dgm:t>
    </dgm:pt>
    <dgm:pt modelId="{478ABF46-5150-450E-87E5-2EFCB4A3D7A7}">
      <dgm:prSet phldrT="[besedilo]"/>
      <dgm:spPr/>
      <dgm:t>
        <a:bodyPr/>
        <a:lstStyle/>
        <a:p>
          <a:r>
            <a:rPr lang="sl-SI" dirty="0"/>
            <a:t>Začeli so z uničevanjem (ukinili so slovenska društva, zapirali knjižnice, uničevali slovenske knjige).</a:t>
          </a:r>
        </a:p>
      </dgm:t>
    </dgm:pt>
    <dgm:pt modelId="{B53CFD95-A3C2-434E-B5E7-4B63B3A0390C}" type="parTrans" cxnId="{C2852962-0904-4988-B382-C1B47ABCF826}">
      <dgm:prSet/>
      <dgm:spPr/>
      <dgm:t>
        <a:bodyPr/>
        <a:lstStyle/>
        <a:p>
          <a:endParaRPr lang="sl-SI"/>
        </a:p>
      </dgm:t>
    </dgm:pt>
    <dgm:pt modelId="{D5EF728A-175B-45F3-A7FB-CD87A5C4E03E}" type="sibTrans" cxnId="{C2852962-0904-4988-B382-C1B47ABCF826}">
      <dgm:prSet/>
      <dgm:spPr/>
      <dgm:t>
        <a:bodyPr/>
        <a:lstStyle/>
        <a:p>
          <a:endParaRPr lang="sl-SI"/>
        </a:p>
      </dgm:t>
    </dgm:pt>
    <dgm:pt modelId="{1D9F98B0-BF1C-4419-A9B3-6DE08FE2F3BC}">
      <dgm:prSet phldrT="[besedilo]"/>
      <dgm:spPr/>
      <dgm:t>
        <a:bodyPr/>
        <a:lstStyle/>
        <a:p>
          <a:r>
            <a:rPr lang="sl-SI" dirty="0"/>
            <a:t>Slovenščino je nadomestila nemščina (slovenske kraje in slovenska osebna imena so spremenili v nemške).</a:t>
          </a:r>
        </a:p>
      </dgm:t>
    </dgm:pt>
    <dgm:pt modelId="{2EB385A6-4FD3-4701-9843-8574631A79FE}" type="parTrans" cxnId="{E9BF2BB3-63B4-452A-ACD6-77AADC99E756}">
      <dgm:prSet/>
      <dgm:spPr/>
      <dgm:t>
        <a:bodyPr/>
        <a:lstStyle/>
        <a:p>
          <a:endParaRPr lang="sl-SI"/>
        </a:p>
      </dgm:t>
    </dgm:pt>
    <dgm:pt modelId="{4D42C678-64F7-4CF0-8B29-216770825B86}" type="sibTrans" cxnId="{E9BF2BB3-63B4-452A-ACD6-77AADC99E756}">
      <dgm:prSet/>
      <dgm:spPr/>
      <dgm:t>
        <a:bodyPr/>
        <a:lstStyle/>
        <a:p>
          <a:endParaRPr lang="sl-SI"/>
        </a:p>
      </dgm:t>
    </dgm:pt>
    <dgm:pt modelId="{26AF28D7-B30A-4F21-B5DC-63D564CA7E0E}" type="pres">
      <dgm:prSet presAssocID="{EF697A2A-8DC6-4A2F-AF2A-2D2045B916B4}" presName="outerComposite" presStyleCnt="0">
        <dgm:presLayoutVars>
          <dgm:chMax val="5"/>
          <dgm:dir/>
          <dgm:resizeHandles val="exact"/>
        </dgm:presLayoutVars>
      </dgm:prSet>
      <dgm:spPr/>
    </dgm:pt>
    <dgm:pt modelId="{D1D8F366-31CC-429C-947E-A2F0F1E7166A}" type="pres">
      <dgm:prSet presAssocID="{EF697A2A-8DC6-4A2F-AF2A-2D2045B916B4}" presName="dummyMaxCanvas" presStyleCnt="0">
        <dgm:presLayoutVars/>
      </dgm:prSet>
      <dgm:spPr/>
    </dgm:pt>
    <dgm:pt modelId="{31DD8EFA-8E89-4340-B6E7-283A98D72969}" type="pres">
      <dgm:prSet presAssocID="{EF697A2A-8DC6-4A2F-AF2A-2D2045B916B4}" presName="ThreeNodes_1" presStyleLbl="node1" presStyleIdx="0" presStyleCnt="3">
        <dgm:presLayoutVars>
          <dgm:bulletEnabled val="1"/>
        </dgm:presLayoutVars>
      </dgm:prSet>
      <dgm:spPr/>
    </dgm:pt>
    <dgm:pt modelId="{9B3ABCC1-4C96-46C8-80D4-F71B2730FC61}" type="pres">
      <dgm:prSet presAssocID="{EF697A2A-8DC6-4A2F-AF2A-2D2045B916B4}" presName="ThreeNodes_2" presStyleLbl="node1" presStyleIdx="1" presStyleCnt="3">
        <dgm:presLayoutVars>
          <dgm:bulletEnabled val="1"/>
        </dgm:presLayoutVars>
      </dgm:prSet>
      <dgm:spPr/>
    </dgm:pt>
    <dgm:pt modelId="{D8868760-37A1-4C9A-85D0-2D4B76129E22}" type="pres">
      <dgm:prSet presAssocID="{EF697A2A-8DC6-4A2F-AF2A-2D2045B916B4}" presName="ThreeNodes_3" presStyleLbl="node1" presStyleIdx="2" presStyleCnt="3">
        <dgm:presLayoutVars>
          <dgm:bulletEnabled val="1"/>
        </dgm:presLayoutVars>
      </dgm:prSet>
      <dgm:spPr/>
    </dgm:pt>
    <dgm:pt modelId="{363A88E1-50CE-425B-8D73-8CAA5459BAD3}" type="pres">
      <dgm:prSet presAssocID="{EF697A2A-8DC6-4A2F-AF2A-2D2045B916B4}" presName="ThreeConn_1-2" presStyleLbl="fgAccFollowNode1" presStyleIdx="0" presStyleCnt="2">
        <dgm:presLayoutVars>
          <dgm:bulletEnabled val="1"/>
        </dgm:presLayoutVars>
      </dgm:prSet>
      <dgm:spPr/>
    </dgm:pt>
    <dgm:pt modelId="{D1DD77DF-8917-4DB9-9C48-0B0ABF5E29DE}" type="pres">
      <dgm:prSet presAssocID="{EF697A2A-8DC6-4A2F-AF2A-2D2045B916B4}" presName="ThreeConn_2-3" presStyleLbl="fgAccFollowNode1" presStyleIdx="1" presStyleCnt="2">
        <dgm:presLayoutVars>
          <dgm:bulletEnabled val="1"/>
        </dgm:presLayoutVars>
      </dgm:prSet>
      <dgm:spPr/>
    </dgm:pt>
    <dgm:pt modelId="{658B840C-A099-4E5A-A6C8-8D5A6F292364}" type="pres">
      <dgm:prSet presAssocID="{EF697A2A-8DC6-4A2F-AF2A-2D2045B916B4}" presName="ThreeNodes_1_text" presStyleLbl="node1" presStyleIdx="2" presStyleCnt="3">
        <dgm:presLayoutVars>
          <dgm:bulletEnabled val="1"/>
        </dgm:presLayoutVars>
      </dgm:prSet>
      <dgm:spPr/>
    </dgm:pt>
    <dgm:pt modelId="{A0419F2E-9EA3-4BEA-926F-2A176E84C220}" type="pres">
      <dgm:prSet presAssocID="{EF697A2A-8DC6-4A2F-AF2A-2D2045B916B4}" presName="ThreeNodes_2_text" presStyleLbl="node1" presStyleIdx="2" presStyleCnt="3">
        <dgm:presLayoutVars>
          <dgm:bulletEnabled val="1"/>
        </dgm:presLayoutVars>
      </dgm:prSet>
      <dgm:spPr/>
    </dgm:pt>
    <dgm:pt modelId="{7453A5E7-81D8-4CBB-BD90-6E8D7D847161}" type="pres">
      <dgm:prSet presAssocID="{EF697A2A-8DC6-4A2F-AF2A-2D2045B916B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617D21E-4140-4A0C-9940-94FD3E9C24A6}" type="presOf" srcId="{5DB05509-3D5B-4DA7-AC83-4B834916C23B}" destId="{31DD8EFA-8E89-4340-B6E7-283A98D72969}" srcOrd="0" destOrd="0" presId="urn:microsoft.com/office/officeart/2005/8/layout/vProcess5"/>
    <dgm:cxn modelId="{A46AD92E-D264-4A00-A8EB-9332F575D651}" type="presOf" srcId="{5BD3DCCB-A954-421B-9231-8DED00DC0C2D}" destId="{363A88E1-50CE-425B-8D73-8CAA5459BAD3}" srcOrd="0" destOrd="0" presId="urn:microsoft.com/office/officeart/2005/8/layout/vProcess5"/>
    <dgm:cxn modelId="{B4A11F30-2729-4054-9202-78184B91B026}" type="presOf" srcId="{478ABF46-5150-450E-87E5-2EFCB4A3D7A7}" destId="{A0419F2E-9EA3-4BEA-926F-2A176E84C220}" srcOrd="1" destOrd="0" presId="urn:microsoft.com/office/officeart/2005/8/layout/vProcess5"/>
    <dgm:cxn modelId="{C2852962-0904-4988-B382-C1B47ABCF826}" srcId="{EF697A2A-8DC6-4A2F-AF2A-2D2045B916B4}" destId="{478ABF46-5150-450E-87E5-2EFCB4A3D7A7}" srcOrd="1" destOrd="0" parTransId="{B53CFD95-A3C2-434E-B5E7-4B63B3A0390C}" sibTransId="{D5EF728A-175B-45F3-A7FB-CD87A5C4E03E}"/>
    <dgm:cxn modelId="{939E22A2-2F08-4564-AFF8-CD4229DE4541}" type="presOf" srcId="{478ABF46-5150-450E-87E5-2EFCB4A3D7A7}" destId="{9B3ABCC1-4C96-46C8-80D4-F71B2730FC61}" srcOrd="0" destOrd="0" presId="urn:microsoft.com/office/officeart/2005/8/layout/vProcess5"/>
    <dgm:cxn modelId="{1B8F2DA7-ECB1-4848-A81F-8643FADF4874}" type="presOf" srcId="{EF697A2A-8DC6-4A2F-AF2A-2D2045B916B4}" destId="{26AF28D7-B30A-4F21-B5DC-63D564CA7E0E}" srcOrd="0" destOrd="0" presId="urn:microsoft.com/office/officeart/2005/8/layout/vProcess5"/>
    <dgm:cxn modelId="{E9BF2BB3-63B4-452A-ACD6-77AADC99E756}" srcId="{EF697A2A-8DC6-4A2F-AF2A-2D2045B916B4}" destId="{1D9F98B0-BF1C-4419-A9B3-6DE08FE2F3BC}" srcOrd="2" destOrd="0" parTransId="{2EB385A6-4FD3-4701-9843-8574631A79FE}" sibTransId="{4D42C678-64F7-4CF0-8B29-216770825B86}"/>
    <dgm:cxn modelId="{E9488EDD-256A-45E2-8021-A6601D145E27}" type="presOf" srcId="{5DB05509-3D5B-4DA7-AC83-4B834916C23B}" destId="{658B840C-A099-4E5A-A6C8-8D5A6F292364}" srcOrd="1" destOrd="0" presId="urn:microsoft.com/office/officeart/2005/8/layout/vProcess5"/>
    <dgm:cxn modelId="{D30346E3-4103-421E-A542-5B592F248131}" type="presOf" srcId="{1D9F98B0-BF1C-4419-A9B3-6DE08FE2F3BC}" destId="{7453A5E7-81D8-4CBB-BD90-6E8D7D847161}" srcOrd="1" destOrd="0" presId="urn:microsoft.com/office/officeart/2005/8/layout/vProcess5"/>
    <dgm:cxn modelId="{CD9169E6-68D9-43D0-BDA3-DC73CB8ED2E2}" srcId="{EF697A2A-8DC6-4A2F-AF2A-2D2045B916B4}" destId="{5DB05509-3D5B-4DA7-AC83-4B834916C23B}" srcOrd="0" destOrd="0" parTransId="{78B087DB-EDB5-4618-9255-72A1FC8690F5}" sibTransId="{5BD3DCCB-A954-421B-9231-8DED00DC0C2D}"/>
    <dgm:cxn modelId="{03B4BCEE-20B1-4B26-A127-BDDC118CAC62}" type="presOf" srcId="{D5EF728A-175B-45F3-A7FB-CD87A5C4E03E}" destId="{D1DD77DF-8917-4DB9-9C48-0B0ABF5E29DE}" srcOrd="0" destOrd="0" presId="urn:microsoft.com/office/officeart/2005/8/layout/vProcess5"/>
    <dgm:cxn modelId="{5E2E7BF3-1A6E-4057-AA18-01B4E99BB135}" type="presOf" srcId="{1D9F98B0-BF1C-4419-A9B3-6DE08FE2F3BC}" destId="{D8868760-37A1-4C9A-85D0-2D4B76129E22}" srcOrd="0" destOrd="0" presId="urn:microsoft.com/office/officeart/2005/8/layout/vProcess5"/>
    <dgm:cxn modelId="{2683D6C3-F4AE-44F9-81D9-55EA68E75051}" type="presParOf" srcId="{26AF28D7-B30A-4F21-B5DC-63D564CA7E0E}" destId="{D1D8F366-31CC-429C-947E-A2F0F1E7166A}" srcOrd="0" destOrd="0" presId="urn:microsoft.com/office/officeart/2005/8/layout/vProcess5"/>
    <dgm:cxn modelId="{8B69BEC5-3EC6-476D-B798-686ACFC60D1D}" type="presParOf" srcId="{26AF28D7-B30A-4F21-B5DC-63D564CA7E0E}" destId="{31DD8EFA-8E89-4340-B6E7-283A98D72969}" srcOrd="1" destOrd="0" presId="urn:microsoft.com/office/officeart/2005/8/layout/vProcess5"/>
    <dgm:cxn modelId="{1FC3CE11-1A1D-492C-A048-52C15864DF39}" type="presParOf" srcId="{26AF28D7-B30A-4F21-B5DC-63D564CA7E0E}" destId="{9B3ABCC1-4C96-46C8-80D4-F71B2730FC61}" srcOrd="2" destOrd="0" presId="urn:microsoft.com/office/officeart/2005/8/layout/vProcess5"/>
    <dgm:cxn modelId="{5CEC4429-26A6-49F4-AAD8-6D6269865DCA}" type="presParOf" srcId="{26AF28D7-B30A-4F21-B5DC-63D564CA7E0E}" destId="{D8868760-37A1-4C9A-85D0-2D4B76129E22}" srcOrd="3" destOrd="0" presId="urn:microsoft.com/office/officeart/2005/8/layout/vProcess5"/>
    <dgm:cxn modelId="{B57E4A03-4A25-42A3-8066-325C4E8F11CD}" type="presParOf" srcId="{26AF28D7-B30A-4F21-B5DC-63D564CA7E0E}" destId="{363A88E1-50CE-425B-8D73-8CAA5459BAD3}" srcOrd="4" destOrd="0" presId="urn:microsoft.com/office/officeart/2005/8/layout/vProcess5"/>
    <dgm:cxn modelId="{00164EB3-5777-4E2B-9155-93B58CB8B66E}" type="presParOf" srcId="{26AF28D7-B30A-4F21-B5DC-63D564CA7E0E}" destId="{D1DD77DF-8917-4DB9-9C48-0B0ABF5E29DE}" srcOrd="5" destOrd="0" presId="urn:microsoft.com/office/officeart/2005/8/layout/vProcess5"/>
    <dgm:cxn modelId="{EAEAD5F9-5472-4475-B637-D3DE11E77BB5}" type="presParOf" srcId="{26AF28D7-B30A-4F21-B5DC-63D564CA7E0E}" destId="{658B840C-A099-4E5A-A6C8-8D5A6F292364}" srcOrd="6" destOrd="0" presId="urn:microsoft.com/office/officeart/2005/8/layout/vProcess5"/>
    <dgm:cxn modelId="{B6F06ACC-2F84-4453-8910-8FDCBB4567EB}" type="presParOf" srcId="{26AF28D7-B30A-4F21-B5DC-63D564CA7E0E}" destId="{A0419F2E-9EA3-4BEA-926F-2A176E84C220}" srcOrd="7" destOrd="0" presId="urn:microsoft.com/office/officeart/2005/8/layout/vProcess5"/>
    <dgm:cxn modelId="{DEF3BFB4-44D9-47CF-8700-329F47CD57D9}" type="presParOf" srcId="{26AF28D7-B30A-4F21-B5DC-63D564CA7E0E}" destId="{7453A5E7-81D8-4CBB-BD90-6E8D7D84716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8CD0FC-2759-4FAE-9D50-0AA15C22F21D}" type="doc">
      <dgm:prSet loTypeId="urn:microsoft.com/office/officeart/2009/3/layout/BlockDescendingList" loCatId="list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sl-SI"/>
        </a:p>
      </dgm:t>
    </dgm:pt>
    <dgm:pt modelId="{972FD260-984B-4DA4-8D1B-8E4270D16E9E}">
      <dgm:prSet phldrT="[besedilo]" phldr="1"/>
      <dgm:spPr/>
      <dgm:t>
        <a:bodyPr/>
        <a:lstStyle/>
        <a:p>
          <a:endParaRPr lang="sl-SI"/>
        </a:p>
      </dgm:t>
    </dgm:pt>
    <dgm:pt modelId="{795A7745-BEA5-4F11-90B0-2A53AFD04CE7}" type="parTrans" cxnId="{E87EEA3F-5CBD-46DF-B97E-D3CC1ED1E976}">
      <dgm:prSet/>
      <dgm:spPr/>
      <dgm:t>
        <a:bodyPr/>
        <a:lstStyle/>
        <a:p>
          <a:endParaRPr lang="sl-SI"/>
        </a:p>
      </dgm:t>
    </dgm:pt>
    <dgm:pt modelId="{31179730-A35F-4745-9FF1-01FAA3CEE8E1}" type="sibTrans" cxnId="{E87EEA3F-5CBD-46DF-B97E-D3CC1ED1E976}">
      <dgm:prSet/>
      <dgm:spPr/>
      <dgm:t>
        <a:bodyPr/>
        <a:lstStyle/>
        <a:p>
          <a:endParaRPr lang="sl-SI"/>
        </a:p>
      </dgm:t>
    </dgm:pt>
    <dgm:pt modelId="{EF07A757-D7B6-4CBB-A7A7-4EEB299F91BF}">
      <dgm:prSet phldrT="[besedilo]" custT="1"/>
      <dgm:spPr/>
      <dgm:t>
        <a:bodyPr/>
        <a:lstStyle/>
        <a:p>
          <a:pPr algn="ctr"/>
          <a:endParaRPr lang="sl-SI" sz="2500" dirty="0"/>
        </a:p>
        <a:p>
          <a:pPr algn="ctr"/>
          <a:endParaRPr lang="sl-SI" sz="2500" dirty="0"/>
        </a:p>
        <a:p>
          <a:pPr algn="ctr"/>
          <a:r>
            <a:rPr lang="sl-SI" sz="2500" dirty="0"/>
            <a:t>Italijani so dovoljevali slovenščino, delovanje slovenskih šol in kulturnih ustanov.</a:t>
          </a:r>
        </a:p>
      </dgm:t>
    </dgm:pt>
    <dgm:pt modelId="{824A458D-A367-459E-8639-5C7E346F98EB}" type="parTrans" cxnId="{ED8475DF-AB21-44D9-BB98-32AAA0D787EE}">
      <dgm:prSet/>
      <dgm:spPr/>
      <dgm:t>
        <a:bodyPr/>
        <a:lstStyle/>
        <a:p>
          <a:endParaRPr lang="sl-SI"/>
        </a:p>
      </dgm:t>
    </dgm:pt>
    <dgm:pt modelId="{6C2555F9-B508-48B5-A4E6-579D2B2CCD99}" type="sibTrans" cxnId="{ED8475DF-AB21-44D9-BB98-32AAA0D787EE}">
      <dgm:prSet/>
      <dgm:spPr/>
      <dgm:t>
        <a:bodyPr/>
        <a:lstStyle/>
        <a:p>
          <a:endParaRPr lang="sl-SI"/>
        </a:p>
      </dgm:t>
    </dgm:pt>
    <dgm:pt modelId="{2EA8DA77-1D93-429A-BA63-C2E5438A9F85}">
      <dgm:prSet phldrT="[besedilo]" phldr="1"/>
      <dgm:spPr/>
      <dgm:t>
        <a:bodyPr/>
        <a:lstStyle/>
        <a:p>
          <a:endParaRPr lang="sl-SI"/>
        </a:p>
      </dgm:t>
    </dgm:pt>
    <dgm:pt modelId="{0B875014-76DE-492B-B11D-E6DB35562B2D}" type="parTrans" cxnId="{1FC82FCF-0A10-49D9-A183-807585648E12}">
      <dgm:prSet/>
      <dgm:spPr/>
      <dgm:t>
        <a:bodyPr/>
        <a:lstStyle/>
        <a:p>
          <a:endParaRPr lang="sl-SI"/>
        </a:p>
      </dgm:t>
    </dgm:pt>
    <dgm:pt modelId="{AD8F9F69-26C8-4123-98DE-645444907633}" type="sibTrans" cxnId="{1FC82FCF-0A10-49D9-A183-807585648E12}">
      <dgm:prSet/>
      <dgm:spPr/>
      <dgm:t>
        <a:bodyPr/>
        <a:lstStyle/>
        <a:p>
          <a:endParaRPr lang="sl-SI"/>
        </a:p>
      </dgm:t>
    </dgm:pt>
    <dgm:pt modelId="{8766856C-74E2-46D7-AE52-0F1B3BE8D3C1}">
      <dgm:prSet phldrT="[besedilo]" phldr="1" custT="1"/>
      <dgm:spPr/>
      <dgm:t>
        <a:bodyPr/>
        <a:lstStyle/>
        <a:p>
          <a:pPr algn="l"/>
          <a:endParaRPr lang="sl-SI" sz="2500" dirty="0"/>
        </a:p>
      </dgm:t>
    </dgm:pt>
    <dgm:pt modelId="{577DF868-A1E5-40EB-9FE2-E6522C9DF442}" type="parTrans" cxnId="{98FB3BBD-FDDC-4B3B-A741-79EA06A43573}">
      <dgm:prSet/>
      <dgm:spPr/>
      <dgm:t>
        <a:bodyPr/>
        <a:lstStyle/>
        <a:p>
          <a:endParaRPr lang="sl-SI"/>
        </a:p>
      </dgm:t>
    </dgm:pt>
    <dgm:pt modelId="{6E9110B3-4AF7-4FFA-A339-011C346E932C}" type="sibTrans" cxnId="{98FB3BBD-FDDC-4B3B-A741-79EA06A43573}">
      <dgm:prSet/>
      <dgm:spPr/>
      <dgm:t>
        <a:bodyPr/>
        <a:lstStyle/>
        <a:p>
          <a:endParaRPr lang="sl-SI"/>
        </a:p>
      </dgm:t>
    </dgm:pt>
    <dgm:pt modelId="{250A05EF-20AD-46B5-B43E-1EB253728945}">
      <dgm:prSet phldrT="[besedilo]" custT="1"/>
      <dgm:spPr/>
      <dgm:t>
        <a:bodyPr/>
        <a:lstStyle/>
        <a:p>
          <a:pPr algn="ctr"/>
          <a:r>
            <a:rPr lang="sl-SI" sz="2500" dirty="0"/>
            <a:t>Časopisi so izhajali v slovenščini in italijanščini (dvojezičnost).</a:t>
          </a:r>
        </a:p>
      </dgm:t>
    </dgm:pt>
    <dgm:pt modelId="{6369E5B1-2784-4AE9-8BC0-9C8C57458088}" type="parTrans" cxnId="{57DFC079-C534-4096-B07C-31DF5AAABC3C}">
      <dgm:prSet/>
      <dgm:spPr/>
      <dgm:t>
        <a:bodyPr/>
        <a:lstStyle/>
        <a:p>
          <a:endParaRPr lang="sl-SI"/>
        </a:p>
      </dgm:t>
    </dgm:pt>
    <dgm:pt modelId="{C8EBD7AF-7B5A-4944-9E52-A9F2B3AA8533}" type="sibTrans" cxnId="{57DFC079-C534-4096-B07C-31DF5AAABC3C}">
      <dgm:prSet/>
      <dgm:spPr/>
      <dgm:t>
        <a:bodyPr/>
        <a:lstStyle/>
        <a:p>
          <a:endParaRPr lang="sl-SI"/>
        </a:p>
      </dgm:t>
    </dgm:pt>
    <dgm:pt modelId="{CF25D437-6BF6-4953-8A10-222F1FFE64B6}">
      <dgm:prSet phldrT="[besedilo]" phldr="1"/>
      <dgm:spPr/>
      <dgm:t>
        <a:bodyPr/>
        <a:lstStyle/>
        <a:p>
          <a:endParaRPr lang="sl-SI"/>
        </a:p>
      </dgm:t>
    </dgm:pt>
    <dgm:pt modelId="{BAF45118-4E5A-4324-9280-57E30376ACC5}" type="parTrans" cxnId="{1FD06A75-2454-4ECA-BEFE-52AAD2CC030E}">
      <dgm:prSet/>
      <dgm:spPr/>
      <dgm:t>
        <a:bodyPr/>
        <a:lstStyle/>
        <a:p>
          <a:endParaRPr lang="sl-SI"/>
        </a:p>
      </dgm:t>
    </dgm:pt>
    <dgm:pt modelId="{78C31D13-F49A-4B6B-B1E8-63C41B1BD27A}" type="sibTrans" cxnId="{1FD06A75-2454-4ECA-BEFE-52AAD2CC030E}">
      <dgm:prSet/>
      <dgm:spPr/>
      <dgm:t>
        <a:bodyPr/>
        <a:lstStyle/>
        <a:p>
          <a:endParaRPr lang="sl-SI"/>
        </a:p>
      </dgm:t>
    </dgm:pt>
    <dgm:pt modelId="{2FBC7001-00F1-48AD-8DD5-8F78F0D1CD2C}">
      <dgm:prSet phldrT="[besedilo]" phldr="1"/>
      <dgm:spPr/>
      <dgm:t>
        <a:bodyPr/>
        <a:lstStyle/>
        <a:p>
          <a:pPr algn="l"/>
          <a:endParaRPr lang="sl-SI" sz="2900"/>
        </a:p>
      </dgm:t>
    </dgm:pt>
    <dgm:pt modelId="{83FC064F-5E59-4E9F-9123-DB5B1055ACB6}" type="parTrans" cxnId="{A20D500C-9E4E-4204-ABF0-A3C5F6614C09}">
      <dgm:prSet/>
      <dgm:spPr/>
      <dgm:t>
        <a:bodyPr/>
        <a:lstStyle/>
        <a:p>
          <a:endParaRPr lang="sl-SI"/>
        </a:p>
      </dgm:t>
    </dgm:pt>
    <dgm:pt modelId="{3E048C6B-6FF3-4D46-8856-BF3862014431}" type="sibTrans" cxnId="{A20D500C-9E4E-4204-ABF0-A3C5F6614C09}">
      <dgm:prSet/>
      <dgm:spPr/>
      <dgm:t>
        <a:bodyPr/>
        <a:lstStyle/>
        <a:p>
          <a:endParaRPr lang="sl-SI"/>
        </a:p>
      </dgm:t>
    </dgm:pt>
    <dgm:pt modelId="{186898C1-AF75-4923-A229-87F44746361F}">
      <dgm:prSet phldrT="[besedilo]" custT="1"/>
      <dgm:spPr/>
      <dgm:t>
        <a:bodyPr/>
        <a:lstStyle/>
        <a:p>
          <a:pPr algn="ctr"/>
          <a:endParaRPr lang="sl-SI" sz="2500" dirty="0"/>
        </a:p>
        <a:p>
          <a:pPr algn="ctr"/>
          <a:r>
            <a:rPr lang="sl-SI" sz="2500" dirty="0"/>
            <a:t>Učenci so se morali učiti italijanščino (spremenjen učni načrt).</a:t>
          </a:r>
        </a:p>
      </dgm:t>
    </dgm:pt>
    <dgm:pt modelId="{8CEC461F-427B-40EC-A2FB-53E2E52AE39C}" type="parTrans" cxnId="{64C050E1-8F14-4D10-965F-1DF7DE4A4E31}">
      <dgm:prSet/>
      <dgm:spPr/>
      <dgm:t>
        <a:bodyPr/>
        <a:lstStyle/>
        <a:p>
          <a:endParaRPr lang="sl-SI"/>
        </a:p>
      </dgm:t>
    </dgm:pt>
    <dgm:pt modelId="{D62D1201-1998-4982-B26D-1D6E5162A430}" type="sibTrans" cxnId="{64C050E1-8F14-4D10-965F-1DF7DE4A4E31}">
      <dgm:prSet/>
      <dgm:spPr/>
      <dgm:t>
        <a:bodyPr/>
        <a:lstStyle/>
        <a:p>
          <a:endParaRPr lang="sl-SI"/>
        </a:p>
      </dgm:t>
    </dgm:pt>
    <dgm:pt modelId="{FBF0D306-D9DD-4386-A8FB-100471C7DF92}" type="pres">
      <dgm:prSet presAssocID="{3C8CD0FC-2759-4FAE-9D50-0AA15C22F21D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0437F1B-314C-45EA-8F26-06AB01B9D074}" type="pres">
      <dgm:prSet presAssocID="{972FD260-984B-4DA4-8D1B-8E4270D16E9E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3F9DE1FE-1C07-48BD-B08D-CE1172F7CBA2}" type="pres">
      <dgm:prSet presAssocID="{972FD260-984B-4DA4-8D1B-8E4270D16E9E}" presName="childText_1" presStyleLbl="node1" presStyleIdx="0" presStyleCnt="3" custScaleX="152096" custLinFactNeighborX="24567" custLinFactNeighborY="-293">
        <dgm:presLayoutVars>
          <dgm:chMax val="0"/>
          <dgm:chPref val="0"/>
          <dgm:bulletEnabled val="1"/>
        </dgm:presLayoutVars>
      </dgm:prSet>
      <dgm:spPr/>
    </dgm:pt>
    <dgm:pt modelId="{68FD5BC3-7DAD-4DB2-AA20-17890E0EAC8F}" type="pres">
      <dgm:prSet presAssocID="{972FD260-984B-4DA4-8D1B-8E4270D16E9E}" presName="accentShape_1" presStyleCnt="0"/>
      <dgm:spPr/>
    </dgm:pt>
    <dgm:pt modelId="{E9174ED1-C0E9-44E5-B1B8-81D21B63556E}" type="pres">
      <dgm:prSet presAssocID="{972FD260-984B-4DA4-8D1B-8E4270D16E9E}" presName="imageRepeatNode" presStyleLbl="node1" presStyleIdx="0" presStyleCnt="3"/>
      <dgm:spPr/>
    </dgm:pt>
    <dgm:pt modelId="{859A15D8-B250-42DB-A94A-18F49AA3334C}" type="pres">
      <dgm:prSet presAssocID="{2EA8DA77-1D93-429A-BA63-C2E5438A9F85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F7098374-FD03-483F-8FB2-1B01E1F71410}" type="pres">
      <dgm:prSet presAssocID="{2EA8DA77-1D93-429A-BA63-C2E5438A9F85}" presName="childText_2" presStyleLbl="node2" presStyleIdx="0" presStyleCnt="0" custScaleX="172168" custScaleY="65262" custLinFactNeighborX="18611" custLinFactNeighborY="2129">
        <dgm:presLayoutVars>
          <dgm:chMax val="0"/>
          <dgm:chPref val="0"/>
          <dgm:bulletEnabled val="1"/>
        </dgm:presLayoutVars>
      </dgm:prSet>
      <dgm:spPr/>
    </dgm:pt>
    <dgm:pt modelId="{9CF45583-F3AE-4F35-8E87-38429B1F2439}" type="pres">
      <dgm:prSet presAssocID="{2EA8DA77-1D93-429A-BA63-C2E5438A9F85}" presName="accentShape_2" presStyleCnt="0"/>
      <dgm:spPr/>
    </dgm:pt>
    <dgm:pt modelId="{76A5F3AD-0A9C-4BE8-99D1-A51F93D97A4C}" type="pres">
      <dgm:prSet presAssocID="{2EA8DA77-1D93-429A-BA63-C2E5438A9F85}" presName="imageRepeatNode" presStyleLbl="node1" presStyleIdx="1" presStyleCnt="3" custLinFactNeighborX="-529" custLinFactNeighborY="890"/>
      <dgm:spPr/>
    </dgm:pt>
    <dgm:pt modelId="{EAF3C991-C089-4D56-962D-1989937764CB}" type="pres">
      <dgm:prSet presAssocID="{CF25D437-6BF6-4953-8A10-222F1FFE64B6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1778F53-26D9-4E25-A028-C44E072412B3}" type="pres">
      <dgm:prSet presAssocID="{CF25D437-6BF6-4953-8A10-222F1FFE64B6}" presName="childText_3" presStyleLbl="node2" presStyleIdx="0" presStyleCnt="0" custScaleX="163071" custLinFactNeighborX="17122" custLinFactNeighborY="-1094">
        <dgm:presLayoutVars>
          <dgm:chMax val="0"/>
          <dgm:chPref val="0"/>
          <dgm:bulletEnabled val="1"/>
        </dgm:presLayoutVars>
      </dgm:prSet>
      <dgm:spPr/>
    </dgm:pt>
    <dgm:pt modelId="{D2E532F5-B45C-4CE0-9236-90F7289D6CD5}" type="pres">
      <dgm:prSet presAssocID="{CF25D437-6BF6-4953-8A10-222F1FFE64B6}" presName="accentShape_3" presStyleCnt="0"/>
      <dgm:spPr/>
    </dgm:pt>
    <dgm:pt modelId="{1109A359-ACE9-40BD-AEC2-1D31E089B955}" type="pres">
      <dgm:prSet presAssocID="{CF25D437-6BF6-4953-8A10-222F1FFE64B6}" presName="imageRepeatNode" presStyleLbl="node1" presStyleIdx="2" presStyleCnt="3"/>
      <dgm:spPr/>
    </dgm:pt>
  </dgm:ptLst>
  <dgm:cxnLst>
    <dgm:cxn modelId="{AA39F303-2792-44DA-B6A3-CA3F3033D6F6}" type="presOf" srcId="{186898C1-AF75-4923-A229-87F44746361F}" destId="{11778F53-26D9-4E25-A028-C44E072412B3}" srcOrd="0" destOrd="1" presId="urn:microsoft.com/office/officeart/2009/3/layout/BlockDescendingList"/>
    <dgm:cxn modelId="{A20D500C-9E4E-4204-ABF0-A3C5F6614C09}" srcId="{CF25D437-6BF6-4953-8A10-222F1FFE64B6}" destId="{2FBC7001-00F1-48AD-8DD5-8F78F0D1CD2C}" srcOrd="0" destOrd="0" parTransId="{83FC064F-5E59-4E9F-9123-DB5B1055ACB6}" sibTransId="{3E048C6B-6FF3-4D46-8856-BF3862014431}"/>
    <dgm:cxn modelId="{1538DF19-1AFD-44B5-AB33-C569B0617C02}" type="presOf" srcId="{CF25D437-6BF6-4953-8A10-222F1FFE64B6}" destId="{EAF3C991-C089-4D56-962D-1989937764CB}" srcOrd="0" destOrd="0" presId="urn:microsoft.com/office/officeart/2009/3/layout/BlockDescendingList"/>
    <dgm:cxn modelId="{1DF43825-EBE0-4CB6-AB9C-93EDE2FE7425}" type="presOf" srcId="{EF07A757-D7B6-4CBB-A7A7-4EEB299F91BF}" destId="{3F9DE1FE-1C07-48BD-B08D-CE1172F7CBA2}" srcOrd="0" destOrd="0" presId="urn:microsoft.com/office/officeart/2009/3/layout/BlockDescendingList"/>
    <dgm:cxn modelId="{E87EEA3F-5CBD-46DF-B97E-D3CC1ED1E976}" srcId="{3C8CD0FC-2759-4FAE-9D50-0AA15C22F21D}" destId="{972FD260-984B-4DA4-8D1B-8E4270D16E9E}" srcOrd="0" destOrd="0" parTransId="{795A7745-BEA5-4F11-90B0-2A53AFD04CE7}" sibTransId="{31179730-A35F-4745-9FF1-01FAA3CEE8E1}"/>
    <dgm:cxn modelId="{C4C15A46-FCC6-4DA3-A6BD-4843643E6DB8}" type="presOf" srcId="{8766856C-74E2-46D7-AE52-0F1B3BE8D3C1}" destId="{F7098374-FD03-483F-8FB2-1B01E1F71410}" srcOrd="0" destOrd="0" presId="urn:microsoft.com/office/officeart/2009/3/layout/BlockDescendingList"/>
    <dgm:cxn modelId="{C317CF52-3BB1-404F-805A-D3D69C979900}" type="presOf" srcId="{972FD260-984B-4DA4-8D1B-8E4270D16E9E}" destId="{40437F1B-314C-45EA-8F26-06AB01B9D074}" srcOrd="0" destOrd="0" presId="urn:microsoft.com/office/officeart/2009/3/layout/BlockDescendingList"/>
    <dgm:cxn modelId="{1FD06A75-2454-4ECA-BEFE-52AAD2CC030E}" srcId="{3C8CD0FC-2759-4FAE-9D50-0AA15C22F21D}" destId="{CF25D437-6BF6-4953-8A10-222F1FFE64B6}" srcOrd="2" destOrd="0" parTransId="{BAF45118-4E5A-4324-9280-57E30376ACC5}" sibTransId="{78C31D13-F49A-4B6B-B1E8-63C41B1BD27A}"/>
    <dgm:cxn modelId="{57DFC079-C534-4096-B07C-31DF5AAABC3C}" srcId="{2EA8DA77-1D93-429A-BA63-C2E5438A9F85}" destId="{250A05EF-20AD-46B5-B43E-1EB253728945}" srcOrd="1" destOrd="0" parTransId="{6369E5B1-2784-4AE9-8BC0-9C8C57458088}" sibTransId="{C8EBD7AF-7B5A-4944-9E52-A9F2B3AA8533}"/>
    <dgm:cxn modelId="{3A0FA97F-FA18-4BD9-8DD0-0E0B3D1CD722}" type="presOf" srcId="{2EA8DA77-1D93-429A-BA63-C2E5438A9F85}" destId="{76A5F3AD-0A9C-4BE8-99D1-A51F93D97A4C}" srcOrd="1" destOrd="0" presId="urn:microsoft.com/office/officeart/2009/3/layout/BlockDescendingList"/>
    <dgm:cxn modelId="{CDEFF694-B31C-45E3-9116-9820E676AF6F}" type="presOf" srcId="{972FD260-984B-4DA4-8D1B-8E4270D16E9E}" destId="{E9174ED1-C0E9-44E5-B1B8-81D21B63556E}" srcOrd="1" destOrd="0" presId="urn:microsoft.com/office/officeart/2009/3/layout/BlockDescendingList"/>
    <dgm:cxn modelId="{26B03EB5-A6FD-4110-961C-82B5B3189DE6}" type="presOf" srcId="{2FBC7001-00F1-48AD-8DD5-8F78F0D1CD2C}" destId="{11778F53-26D9-4E25-A028-C44E072412B3}" srcOrd="0" destOrd="0" presId="urn:microsoft.com/office/officeart/2009/3/layout/BlockDescendingList"/>
    <dgm:cxn modelId="{2B4E7ABA-F90E-4EC9-ADCF-9DBF81F6C9AD}" type="presOf" srcId="{250A05EF-20AD-46B5-B43E-1EB253728945}" destId="{F7098374-FD03-483F-8FB2-1B01E1F71410}" srcOrd="0" destOrd="1" presId="urn:microsoft.com/office/officeart/2009/3/layout/BlockDescendingList"/>
    <dgm:cxn modelId="{98FB3BBD-FDDC-4B3B-A741-79EA06A43573}" srcId="{2EA8DA77-1D93-429A-BA63-C2E5438A9F85}" destId="{8766856C-74E2-46D7-AE52-0F1B3BE8D3C1}" srcOrd="0" destOrd="0" parTransId="{577DF868-A1E5-40EB-9FE2-E6522C9DF442}" sibTransId="{6E9110B3-4AF7-4FFA-A339-011C346E932C}"/>
    <dgm:cxn modelId="{63781CC0-8FB2-4BFA-BBBA-E328629A7154}" type="presOf" srcId="{CF25D437-6BF6-4953-8A10-222F1FFE64B6}" destId="{1109A359-ACE9-40BD-AEC2-1D31E089B955}" srcOrd="1" destOrd="0" presId="urn:microsoft.com/office/officeart/2009/3/layout/BlockDescendingList"/>
    <dgm:cxn modelId="{1FC82FCF-0A10-49D9-A183-807585648E12}" srcId="{3C8CD0FC-2759-4FAE-9D50-0AA15C22F21D}" destId="{2EA8DA77-1D93-429A-BA63-C2E5438A9F85}" srcOrd="1" destOrd="0" parTransId="{0B875014-76DE-492B-B11D-E6DB35562B2D}" sibTransId="{AD8F9F69-26C8-4123-98DE-645444907633}"/>
    <dgm:cxn modelId="{A41A9EDA-03D2-45AB-B811-1DB05BE50531}" type="presOf" srcId="{2EA8DA77-1D93-429A-BA63-C2E5438A9F85}" destId="{859A15D8-B250-42DB-A94A-18F49AA3334C}" srcOrd="0" destOrd="0" presId="urn:microsoft.com/office/officeart/2009/3/layout/BlockDescendingList"/>
    <dgm:cxn modelId="{ED8475DF-AB21-44D9-BB98-32AAA0D787EE}" srcId="{972FD260-984B-4DA4-8D1B-8E4270D16E9E}" destId="{EF07A757-D7B6-4CBB-A7A7-4EEB299F91BF}" srcOrd="0" destOrd="0" parTransId="{824A458D-A367-459E-8639-5C7E346F98EB}" sibTransId="{6C2555F9-B508-48B5-A4E6-579D2B2CCD99}"/>
    <dgm:cxn modelId="{64C050E1-8F14-4D10-965F-1DF7DE4A4E31}" srcId="{CF25D437-6BF6-4953-8A10-222F1FFE64B6}" destId="{186898C1-AF75-4923-A229-87F44746361F}" srcOrd="1" destOrd="0" parTransId="{8CEC461F-427B-40EC-A2FB-53E2E52AE39C}" sibTransId="{D62D1201-1998-4982-B26D-1D6E5162A430}"/>
    <dgm:cxn modelId="{4E1449E6-6677-41C5-88FD-8FFC68436EC8}" type="presOf" srcId="{3C8CD0FC-2759-4FAE-9D50-0AA15C22F21D}" destId="{FBF0D306-D9DD-4386-A8FB-100471C7DF92}" srcOrd="0" destOrd="0" presId="urn:microsoft.com/office/officeart/2009/3/layout/BlockDescendingList"/>
    <dgm:cxn modelId="{557F415D-CE99-422A-914F-B5CE3BBA96F8}" type="presParOf" srcId="{FBF0D306-D9DD-4386-A8FB-100471C7DF92}" destId="{40437F1B-314C-45EA-8F26-06AB01B9D074}" srcOrd="0" destOrd="0" presId="urn:microsoft.com/office/officeart/2009/3/layout/BlockDescendingList"/>
    <dgm:cxn modelId="{A73F0CD1-72F0-499D-A37A-0F1A240A5513}" type="presParOf" srcId="{FBF0D306-D9DD-4386-A8FB-100471C7DF92}" destId="{3F9DE1FE-1C07-48BD-B08D-CE1172F7CBA2}" srcOrd="1" destOrd="0" presId="urn:microsoft.com/office/officeart/2009/3/layout/BlockDescendingList"/>
    <dgm:cxn modelId="{553577A1-EDCD-4133-8DB0-C165BA011D19}" type="presParOf" srcId="{FBF0D306-D9DD-4386-A8FB-100471C7DF92}" destId="{68FD5BC3-7DAD-4DB2-AA20-17890E0EAC8F}" srcOrd="2" destOrd="0" presId="urn:microsoft.com/office/officeart/2009/3/layout/BlockDescendingList"/>
    <dgm:cxn modelId="{4629807C-EBD4-42AD-AC3D-D24893CDEA5B}" type="presParOf" srcId="{68FD5BC3-7DAD-4DB2-AA20-17890E0EAC8F}" destId="{E9174ED1-C0E9-44E5-B1B8-81D21B63556E}" srcOrd="0" destOrd="0" presId="urn:microsoft.com/office/officeart/2009/3/layout/BlockDescendingList"/>
    <dgm:cxn modelId="{CDB46FE9-9A76-4A4F-8D15-F99EED583BD2}" type="presParOf" srcId="{FBF0D306-D9DD-4386-A8FB-100471C7DF92}" destId="{859A15D8-B250-42DB-A94A-18F49AA3334C}" srcOrd="3" destOrd="0" presId="urn:microsoft.com/office/officeart/2009/3/layout/BlockDescendingList"/>
    <dgm:cxn modelId="{2E870AE2-D35F-4BBC-8174-533458C9846A}" type="presParOf" srcId="{FBF0D306-D9DD-4386-A8FB-100471C7DF92}" destId="{F7098374-FD03-483F-8FB2-1B01E1F71410}" srcOrd="4" destOrd="0" presId="urn:microsoft.com/office/officeart/2009/3/layout/BlockDescendingList"/>
    <dgm:cxn modelId="{6DD2E219-10D6-4C8F-AC66-9C73B711D2C0}" type="presParOf" srcId="{FBF0D306-D9DD-4386-A8FB-100471C7DF92}" destId="{9CF45583-F3AE-4F35-8E87-38429B1F2439}" srcOrd="5" destOrd="0" presId="urn:microsoft.com/office/officeart/2009/3/layout/BlockDescendingList"/>
    <dgm:cxn modelId="{4358501D-6D54-42DA-9E8D-ACADB1BD53A9}" type="presParOf" srcId="{9CF45583-F3AE-4F35-8E87-38429B1F2439}" destId="{76A5F3AD-0A9C-4BE8-99D1-A51F93D97A4C}" srcOrd="0" destOrd="0" presId="urn:microsoft.com/office/officeart/2009/3/layout/BlockDescendingList"/>
    <dgm:cxn modelId="{C71E746A-4B42-4309-8D9B-BBD001291F67}" type="presParOf" srcId="{FBF0D306-D9DD-4386-A8FB-100471C7DF92}" destId="{EAF3C991-C089-4D56-962D-1989937764CB}" srcOrd="6" destOrd="0" presId="urn:microsoft.com/office/officeart/2009/3/layout/BlockDescendingList"/>
    <dgm:cxn modelId="{D7144561-9484-40BC-BB21-E5BC2C5D0937}" type="presParOf" srcId="{FBF0D306-D9DD-4386-A8FB-100471C7DF92}" destId="{11778F53-26D9-4E25-A028-C44E072412B3}" srcOrd="7" destOrd="0" presId="urn:microsoft.com/office/officeart/2009/3/layout/BlockDescendingList"/>
    <dgm:cxn modelId="{7D5B8419-3194-41FF-857D-E51A7EA7604D}" type="presParOf" srcId="{FBF0D306-D9DD-4386-A8FB-100471C7DF92}" destId="{D2E532F5-B45C-4CE0-9236-90F7289D6CD5}" srcOrd="8" destOrd="0" presId="urn:microsoft.com/office/officeart/2009/3/layout/BlockDescendingList"/>
    <dgm:cxn modelId="{570BFD60-4D7D-4C3B-8DD5-BCEDF489E732}" type="presParOf" srcId="{D2E532F5-B45C-4CE0-9236-90F7289D6CD5}" destId="{1109A359-ACE9-40BD-AEC2-1D31E089B955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1F93EC-2A0A-4E1E-AB57-621299DA4B7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860ACCF3-66E7-4EAA-B264-7DD08D94F7B7}">
      <dgm:prSet phldrT="[besedilo]"/>
      <dgm:spPr/>
      <dgm:t>
        <a:bodyPr/>
        <a:lstStyle/>
        <a:p>
          <a:pPr algn="ctr"/>
          <a:r>
            <a:rPr lang="sl-SI" dirty="0"/>
            <a:t>Slovenske učitelje izženejo in nadomestijo z madžarskimi.</a:t>
          </a:r>
        </a:p>
      </dgm:t>
    </dgm:pt>
    <dgm:pt modelId="{C6EB3331-2143-48AE-A1C3-323A63EEFE5B}" type="parTrans" cxnId="{A8CEBD42-ADEA-451C-8452-30E655745EB7}">
      <dgm:prSet/>
      <dgm:spPr/>
      <dgm:t>
        <a:bodyPr/>
        <a:lstStyle/>
        <a:p>
          <a:endParaRPr lang="sl-SI"/>
        </a:p>
      </dgm:t>
    </dgm:pt>
    <dgm:pt modelId="{7CA8C0F6-13BD-481E-BC95-13B2C907B8A2}" type="sibTrans" cxnId="{A8CEBD42-ADEA-451C-8452-30E655745EB7}">
      <dgm:prSet/>
      <dgm:spPr/>
      <dgm:t>
        <a:bodyPr/>
        <a:lstStyle/>
        <a:p>
          <a:endParaRPr lang="sl-SI"/>
        </a:p>
      </dgm:t>
    </dgm:pt>
    <dgm:pt modelId="{6F719505-7644-4336-9D49-67618DDE850B}">
      <dgm:prSet phldrT="[besedilo]" phldr="1"/>
      <dgm:spPr/>
      <dgm:t>
        <a:bodyPr/>
        <a:lstStyle/>
        <a:p>
          <a:pPr algn="l"/>
          <a:endParaRPr lang="sl-SI"/>
        </a:p>
      </dgm:t>
    </dgm:pt>
    <dgm:pt modelId="{5CDB3CFB-7D6D-4F09-96D8-70C2016E9B7E}" type="parTrans" cxnId="{87DD5C63-3AF2-49D4-BEE2-7EF0D3F71D58}">
      <dgm:prSet/>
      <dgm:spPr/>
      <dgm:t>
        <a:bodyPr/>
        <a:lstStyle/>
        <a:p>
          <a:endParaRPr lang="sl-SI"/>
        </a:p>
      </dgm:t>
    </dgm:pt>
    <dgm:pt modelId="{C4405E98-1B32-4D31-96D8-896CBE51A566}" type="sibTrans" cxnId="{87DD5C63-3AF2-49D4-BEE2-7EF0D3F71D58}">
      <dgm:prSet/>
      <dgm:spPr/>
      <dgm:t>
        <a:bodyPr/>
        <a:lstStyle/>
        <a:p>
          <a:endParaRPr lang="sl-SI"/>
        </a:p>
      </dgm:t>
    </dgm:pt>
    <dgm:pt modelId="{D36D0044-9B51-4DB6-9098-0FB678F36FB7}">
      <dgm:prSet phldrT="[besedilo]"/>
      <dgm:spPr/>
      <dgm:t>
        <a:bodyPr/>
        <a:lstStyle/>
        <a:p>
          <a:pPr algn="ctr"/>
          <a:r>
            <a:rPr lang="sl-SI" dirty="0"/>
            <a:t>Prepovejo rabo slovenskega jezika.</a:t>
          </a:r>
        </a:p>
      </dgm:t>
    </dgm:pt>
    <dgm:pt modelId="{11CCE28B-6DF3-485B-BADD-125633D2019B}" type="parTrans" cxnId="{4171E480-BB6E-4F55-B53E-2BBFE5F17576}">
      <dgm:prSet/>
      <dgm:spPr/>
      <dgm:t>
        <a:bodyPr/>
        <a:lstStyle/>
        <a:p>
          <a:endParaRPr lang="sl-SI"/>
        </a:p>
      </dgm:t>
    </dgm:pt>
    <dgm:pt modelId="{72F85765-6B57-4E0D-8F78-1DD5F4F58846}" type="sibTrans" cxnId="{4171E480-BB6E-4F55-B53E-2BBFE5F17576}">
      <dgm:prSet/>
      <dgm:spPr/>
      <dgm:t>
        <a:bodyPr/>
        <a:lstStyle/>
        <a:p>
          <a:endParaRPr lang="sl-SI"/>
        </a:p>
      </dgm:t>
    </dgm:pt>
    <dgm:pt modelId="{454E2819-1F66-464D-8457-2366D91DCFC7}">
      <dgm:prSet phldrT="[besedilo]" phldr="1"/>
      <dgm:spPr/>
      <dgm:t>
        <a:bodyPr/>
        <a:lstStyle/>
        <a:p>
          <a:pPr algn="l"/>
          <a:endParaRPr lang="sl-SI"/>
        </a:p>
      </dgm:t>
    </dgm:pt>
    <dgm:pt modelId="{1C48F0AE-C7FF-41D1-9DF0-258EA91742E6}" type="parTrans" cxnId="{2FA6CD24-3925-4CFB-8634-6B596A413D0A}">
      <dgm:prSet/>
      <dgm:spPr/>
      <dgm:t>
        <a:bodyPr/>
        <a:lstStyle/>
        <a:p>
          <a:endParaRPr lang="sl-SI"/>
        </a:p>
      </dgm:t>
    </dgm:pt>
    <dgm:pt modelId="{71125527-EFCD-4BC4-9729-2A751DB1CD13}" type="sibTrans" cxnId="{2FA6CD24-3925-4CFB-8634-6B596A413D0A}">
      <dgm:prSet/>
      <dgm:spPr/>
      <dgm:t>
        <a:bodyPr/>
        <a:lstStyle/>
        <a:p>
          <a:endParaRPr lang="sl-SI"/>
        </a:p>
      </dgm:t>
    </dgm:pt>
    <dgm:pt modelId="{9395D86F-4485-4490-A0A6-6F1FB5FC5F3F}">
      <dgm:prSet phldrT="[besedilo]"/>
      <dgm:spPr/>
      <dgm:t>
        <a:bodyPr/>
        <a:lstStyle/>
        <a:p>
          <a:pPr algn="ctr"/>
          <a:r>
            <a:rPr lang="sl-SI" dirty="0"/>
            <a:t>V šolo uvedejo madžarščino.</a:t>
          </a:r>
        </a:p>
      </dgm:t>
    </dgm:pt>
    <dgm:pt modelId="{21E7BB2B-E78D-4DCF-9BEB-13D01B033225}" type="parTrans" cxnId="{AB729C41-D6BF-4E07-A22F-899AB005EFB3}">
      <dgm:prSet/>
      <dgm:spPr/>
      <dgm:t>
        <a:bodyPr/>
        <a:lstStyle/>
        <a:p>
          <a:endParaRPr lang="sl-SI"/>
        </a:p>
      </dgm:t>
    </dgm:pt>
    <dgm:pt modelId="{76E3EDD8-B79C-4D92-91E2-C1C40002B260}" type="sibTrans" cxnId="{AB729C41-D6BF-4E07-A22F-899AB005EFB3}">
      <dgm:prSet/>
      <dgm:spPr/>
      <dgm:t>
        <a:bodyPr/>
        <a:lstStyle/>
        <a:p>
          <a:endParaRPr lang="sl-SI"/>
        </a:p>
      </dgm:t>
    </dgm:pt>
    <dgm:pt modelId="{12D241B0-5E63-4C79-96FD-E2E8D85B063D}">
      <dgm:prSet phldrT="[besedilo]" phldr="1"/>
      <dgm:spPr/>
      <dgm:t>
        <a:bodyPr/>
        <a:lstStyle/>
        <a:p>
          <a:pPr algn="l"/>
          <a:endParaRPr lang="sl-SI"/>
        </a:p>
      </dgm:t>
    </dgm:pt>
    <dgm:pt modelId="{CA50F890-5FE1-43E8-AFDD-14F880B0E923}" type="parTrans" cxnId="{56F30805-CEFB-4C5E-B636-A27F05AF295C}">
      <dgm:prSet/>
      <dgm:spPr/>
      <dgm:t>
        <a:bodyPr/>
        <a:lstStyle/>
        <a:p>
          <a:endParaRPr lang="sl-SI"/>
        </a:p>
      </dgm:t>
    </dgm:pt>
    <dgm:pt modelId="{049DAEA8-51EA-4A56-96CF-058B52FE5887}" type="sibTrans" cxnId="{56F30805-CEFB-4C5E-B636-A27F05AF295C}">
      <dgm:prSet/>
      <dgm:spPr/>
      <dgm:t>
        <a:bodyPr/>
        <a:lstStyle/>
        <a:p>
          <a:endParaRPr lang="sl-SI"/>
        </a:p>
      </dgm:t>
    </dgm:pt>
    <dgm:pt modelId="{CE3C10D2-6D0C-4240-B636-D63946E1EAD1}">
      <dgm:prSet phldrT="[besedilo]" phldr="1"/>
      <dgm:spPr/>
      <dgm:t>
        <a:bodyPr/>
        <a:lstStyle/>
        <a:p>
          <a:pPr algn="l"/>
          <a:endParaRPr lang="sl-SI"/>
        </a:p>
      </dgm:t>
    </dgm:pt>
    <dgm:pt modelId="{2CFE408E-1ED4-4FF8-AAC6-1AB96764B033}" type="parTrans" cxnId="{3931B4A5-AE32-4B87-8F49-C7BC2964372A}">
      <dgm:prSet/>
      <dgm:spPr/>
      <dgm:t>
        <a:bodyPr/>
        <a:lstStyle/>
        <a:p>
          <a:endParaRPr lang="sl-SI"/>
        </a:p>
      </dgm:t>
    </dgm:pt>
    <dgm:pt modelId="{D5C02ED7-F874-4EEA-A8CD-20A7B66EDC5A}" type="sibTrans" cxnId="{3931B4A5-AE32-4B87-8F49-C7BC2964372A}">
      <dgm:prSet/>
      <dgm:spPr/>
      <dgm:t>
        <a:bodyPr/>
        <a:lstStyle/>
        <a:p>
          <a:endParaRPr lang="sl-SI"/>
        </a:p>
      </dgm:t>
    </dgm:pt>
    <dgm:pt modelId="{DC69EB31-8E57-4737-A04F-D00FA7321DFF}" type="pres">
      <dgm:prSet presAssocID="{031F93EC-2A0A-4E1E-AB57-621299DA4B78}" presName="Name0" presStyleCnt="0">
        <dgm:presLayoutVars>
          <dgm:dir/>
          <dgm:resizeHandles val="exact"/>
        </dgm:presLayoutVars>
      </dgm:prSet>
      <dgm:spPr/>
    </dgm:pt>
    <dgm:pt modelId="{E50A66FF-D97D-4DCF-A9E3-E7F9B6CEE90B}" type="pres">
      <dgm:prSet presAssocID="{860ACCF3-66E7-4EAA-B264-7DD08D94F7B7}" presName="node" presStyleLbl="node1" presStyleIdx="0" presStyleCnt="3">
        <dgm:presLayoutVars>
          <dgm:bulletEnabled val="1"/>
        </dgm:presLayoutVars>
      </dgm:prSet>
      <dgm:spPr/>
    </dgm:pt>
    <dgm:pt modelId="{0624DB90-957B-4581-9046-1F4828857E38}" type="pres">
      <dgm:prSet presAssocID="{7CA8C0F6-13BD-481E-BC95-13B2C907B8A2}" presName="sibTrans" presStyleCnt="0"/>
      <dgm:spPr/>
    </dgm:pt>
    <dgm:pt modelId="{95C572AE-A566-4AFF-805E-F7EDB7B59105}" type="pres">
      <dgm:prSet presAssocID="{D36D0044-9B51-4DB6-9098-0FB678F36FB7}" presName="node" presStyleLbl="node1" presStyleIdx="1" presStyleCnt="3">
        <dgm:presLayoutVars>
          <dgm:bulletEnabled val="1"/>
        </dgm:presLayoutVars>
      </dgm:prSet>
      <dgm:spPr/>
    </dgm:pt>
    <dgm:pt modelId="{86320161-FBFE-4AF5-98C0-D6C7733C38C7}" type="pres">
      <dgm:prSet presAssocID="{72F85765-6B57-4E0D-8F78-1DD5F4F58846}" presName="sibTrans" presStyleCnt="0"/>
      <dgm:spPr/>
    </dgm:pt>
    <dgm:pt modelId="{28843317-4E76-4AD8-BE16-22F3DB176394}" type="pres">
      <dgm:prSet presAssocID="{9395D86F-4485-4490-A0A6-6F1FB5FC5F3F}" presName="node" presStyleLbl="node1" presStyleIdx="2" presStyleCnt="3">
        <dgm:presLayoutVars>
          <dgm:bulletEnabled val="1"/>
        </dgm:presLayoutVars>
      </dgm:prSet>
      <dgm:spPr/>
    </dgm:pt>
  </dgm:ptLst>
  <dgm:cxnLst>
    <dgm:cxn modelId="{56F30805-CEFB-4C5E-B636-A27F05AF295C}" srcId="{9395D86F-4485-4490-A0A6-6F1FB5FC5F3F}" destId="{12D241B0-5E63-4C79-96FD-E2E8D85B063D}" srcOrd="0" destOrd="0" parTransId="{CA50F890-5FE1-43E8-AFDD-14F880B0E923}" sibTransId="{049DAEA8-51EA-4A56-96CF-058B52FE5887}"/>
    <dgm:cxn modelId="{2FA6CD24-3925-4CFB-8634-6B596A413D0A}" srcId="{D36D0044-9B51-4DB6-9098-0FB678F36FB7}" destId="{454E2819-1F66-464D-8457-2366D91DCFC7}" srcOrd="0" destOrd="0" parTransId="{1C48F0AE-C7FF-41D1-9DF0-258EA91742E6}" sibTransId="{71125527-EFCD-4BC4-9729-2A751DB1CD13}"/>
    <dgm:cxn modelId="{9766C229-330F-49E9-98EE-2B8E4AA2BE95}" type="presOf" srcId="{CE3C10D2-6D0C-4240-B636-D63946E1EAD1}" destId="{28843317-4E76-4AD8-BE16-22F3DB176394}" srcOrd="0" destOrd="2" presId="urn:microsoft.com/office/officeart/2005/8/layout/hList6"/>
    <dgm:cxn modelId="{CEEBEB36-8370-48D5-832D-43D77D0872AA}" type="presOf" srcId="{6F719505-7644-4336-9D49-67618DDE850B}" destId="{E50A66FF-D97D-4DCF-A9E3-E7F9B6CEE90B}" srcOrd="0" destOrd="1" presId="urn:microsoft.com/office/officeart/2005/8/layout/hList6"/>
    <dgm:cxn modelId="{AB729C41-D6BF-4E07-A22F-899AB005EFB3}" srcId="{031F93EC-2A0A-4E1E-AB57-621299DA4B78}" destId="{9395D86F-4485-4490-A0A6-6F1FB5FC5F3F}" srcOrd="2" destOrd="0" parTransId="{21E7BB2B-E78D-4DCF-9BEB-13D01B033225}" sibTransId="{76E3EDD8-B79C-4D92-91E2-C1C40002B260}"/>
    <dgm:cxn modelId="{A8CEBD42-ADEA-451C-8452-30E655745EB7}" srcId="{031F93EC-2A0A-4E1E-AB57-621299DA4B78}" destId="{860ACCF3-66E7-4EAA-B264-7DD08D94F7B7}" srcOrd="0" destOrd="0" parTransId="{C6EB3331-2143-48AE-A1C3-323A63EEFE5B}" sibTransId="{7CA8C0F6-13BD-481E-BC95-13B2C907B8A2}"/>
    <dgm:cxn modelId="{87DD5C63-3AF2-49D4-BEE2-7EF0D3F71D58}" srcId="{860ACCF3-66E7-4EAA-B264-7DD08D94F7B7}" destId="{6F719505-7644-4336-9D49-67618DDE850B}" srcOrd="0" destOrd="0" parTransId="{5CDB3CFB-7D6D-4F09-96D8-70C2016E9B7E}" sibTransId="{C4405E98-1B32-4D31-96D8-896CBE51A566}"/>
    <dgm:cxn modelId="{04EEDF66-8066-4FCB-96C1-4495ED68A675}" type="presOf" srcId="{D36D0044-9B51-4DB6-9098-0FB678F36FB7}" destId="{95C572AE-A566-4AFF-805E-F7EDB7B59105}" srcOrd="0" destOrd="0" presId="urn:microsoft.com/office/officeart/2005/8/layout/hList6"/>
    <dgm:cxn modelId="{F897F149-6E43-406B-B8AC-0D2F6EC90026}" type="presOf" srcId="{454E2819-1F66-464D-8457-2366D91DCFC7}" destId="{95C572AE-A566-4AFF-805E-F7EDB7B59105}" srcOrd="0" destOrd="1" presId="urn:microsoft.com/office/officeart/2005/8/layout/hList6"/>
    <dgm:cxn modelId="{317E7174-12ED-4BFE-92F7-F87ED1A43676}" type="presOf" srcId="{031F93EC-2A0A-4E1E-AB57-621299DA4B78}" destId="{DC69EB31-8E57-4737-A04F-D00FA7321DFF}" srcOrd="0" destOrd="0" presId="urn:microsoft.com/office/officeart/2005/8/layout/hList6"/>
    <dgm:cxn modelId="{6221D97C-4AA5-478D-BFEF-F25C1C8F9FF7}" type="presOf" srcId="{12D241B0-5E63-4C79-96FD-E2E8D85B063D}" destId="{28843317-4E76-4AD8-BE16-22F3DB176394}" srcOrd="0" destOrd="1" presId="urn:microsoft.com/office/officeart/2005/8/layout/hList6"/>
    <dgm:cxn modelId="{4171E480-BB6E-4F55-B53E-2BBFE5F17576}" srcId="{031F93EC-2A0A-4E1E-AB57-621299DA4B78}" destId="{D36D0044-9B51-4DB6-9098-0FB678F36FB7}" srcOrd="1" destOrd="0" parTransId="{11CCE28B-6DF3-485B-BADD-125633D2019B}" sibTransId="{72F85765-6B57-4E0D-8F78-1DD5F4F58846}"/>
    <dgm:cxn modelId="{3931B4A5-AE32-4B87-8F49-C7BC2964372A}" srcId="{9395D86F-4485-4490-A0A6-6F1FB5FC5F3F}" destId="{CE3C10D2-6D0C-4240-B636-D63946E1EAD1}" srcOrd="1" destOrd="0" parTransId="{2CFE408E-1ED4-4FF8-AAC6-1AB96764B033}" sibTransId="{D5C02ED7-F874-4EEA-A8CD-20A7B66EDC5A}"/>
    <dgm:cxn modelId="{D7DAB6B3-EF0B-4C32-9C4B-26DBE34E3D4F}" type="presOf" srcId="{860ACCF3-66E7-4EAA-B264-7DD08D94F7B7}" destId="{E50A66FF-D97D-4DCF-A9E3-E7F9B6CEE90B}" srcOrd="0" destOrd="0" presId="urn:microsoft.com/office/officeart/2005/8/layout/hList6"/>
    <dgm:cxn modelId="{1EAEA3C8-B695-4BBA-B709-D9666E68582A}" type="presOf" srcId="{9395D86F-4485-4490-A0A6-6F1FB5FC5F3F}" destId="{28843317-4E76-4AD8-BE16-22F3DB176394}" srcOrd="0" destOrd="0" presId="urn:microsoft.com/office/officeart/2005/8/layout/hList6"/>
    <dgm:cxn modelId="{F8AA6F49-D7D6-43C6-9F1D-AA7C6A6BC5A2}" type="presParOf" srcId="{DC69EB31-8E57-4737-A04F-D00FA7321DFF}" destId="{E50A66FF-D97D-4DCF-A9E3-E7F9B6CEE90B}" srcOrd="0" destOrd="0" presId="urn:microsoft.com/office/officeart/2005/8/layout/hList6"/>
    <dgm:cxn modelId="{97540737-84D7-4FCD-81A7-B6974659B98A}" type="presParOf" srcId="{DC69EB31-8E57-4737-A04F-D00FA7321DFF}" destId="{0624DB90-957B-4581-9046-1F4828857E38}" srcOrd="1" destOrd="0" presId="urn:microsoft.com/office/officeart/2005/8/layout/hList6"/>
    <dgm:cxn modelId="{7A2C5234-B5EA-408A-BC01-4E37EE46E69C}" type="presParOf" srcId="{DC69EB31-8E57-4737-A04F-D00FA7321DFF}" destId="{95C572AE-A566-4AFF-805E-F7EDB7B59105}" srcOrd="2" destOrd="0" presId="urn:microsoft.com/office/officeart/2005/8/layout/hList6"/>
    <dgm:cxn modelId="{CB8A635C-B16C-4600-B899-EE0195E6347E}" type="presParOf" srcId="{DC69EB31-8E57-4737-A04F-D00FA7321DFF}" destId="{86320161-FBFE-4AF5-98C0-D6C7733C38C7}" srcOrd="3" destOrd="0" presId="urn:microsoft.com/office/officeart/2005/8/layout/hList6"/>
    <dgm:cxn modelId="{EDC29AA1-B04C-417A-95D6-A03E7FE50929}" type="presParOf" srcId="{DC69EB31-8E57-4737-A04F-D00FA7321DFF}" destId="{28843317-4E76-4AD8-BE16-22F3DB17639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E95E4-9F5E-4B05-B1EA-E54922CFAEB1}">
      <dsp:nvSpPr>
        <dsp:cNvPr id="0" name=""/>
        <dsp:cNvSpPr/>
      </dsp:nvSpPr>
      <dsp:spPr>
        <a:xfrm>
          <a:off x="3184753" y="717255"/>
          <a:ext cx="4784354" cy="4784354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21B44-46B8-4A9B-8113-465EB6C73799}">
      <dsp:nvSpPr>
        <dsp:cNvPr id="0" name=""/>
        <dsp:cNvSpPr/>
      </dsp:nvSpPr>
      <dsp:spPr>
        <a:xfrm>
          <a:off x="3184753" y="717255"/>
          <a:ext cx="4784354" cy="4784354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E17D7-3FDD-4416-A5D7-5177744E0085}">
      <dsp:nvSpPr>
        <dsp:cNvPr id="0" name=""/>
        <dsp:cNvSpPr/>
      </dsp:nvSpPr>
      <dsp:spPr>
        <a:xfrm>
          <a:off x="3184753" y="717255"/>
          <a:ext cx="4784354" cy="4784354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540465-110B-4087-8B1B-9D316C554CA1}">
      <dsp:nvSpPr>
        <dsp:cNvPr id="0" name=""/>
        <dsp:cNvSpPr/>
      </dsp:nvSpPr>
      <dsp:spPr>
        <a:xfrm>
          <a:off x="3184753" y="717255"/>
          <a:ext cx="4784354" cy="4784354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33355-BE0D-45C4-B1BD-54A3822AE90D}">
      <dsp:nvSpPr>
        <dsp:cNvPr id="0" name=""/>
        <dsp:cNvSpPr/>
      </dsp:nvSpPr>
      <dsp:spPr>
        <a:xfrm>
          <a:off x="4141685" y="1684078"/>
          <a:ext cx="2870489" cy="28507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500" b="1" kern="1200" dirty="0"/>
            <a:t>Slovensko ozemlje je Hitler razdelil med 4 države.</a:t>
          </a:r>
        </a:p>
      </dsp:txBody>
      <dsp:txXfrm>
        <a:off x="4562058" y="2101555"/>
        <a:ext cx="2029743" cy="2015754"/>
      </dsp:txXfrm>
    </dsp:sp>
    <dsp:sp modelId="{1F7B0F77-4355-44DA-919E-D2F78EBA13A0}">
      <dsp:nvSpPr>
        <dsp:cNvPr id="0" name=""/>
        <dsp:cNvSpPr/>
      </dsp:nvSpPr>
      <dsp:spPr>
        <a:xfrm>
          <a:off x="4525923" y="-223771"/>
          <a:ext cx="2102015" cy="19930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Nemški rajh</a:t>
          </a:r>
        </a:p>
      </dsp:txBody>
      <dsp:txXfrm>
        <a:off x="4833756" y="68108"/>
        <a:ext cx="1486349" cy="1409317"/>
      </dsp:txXfrm>
    </dsp:sp>
    <dsp:sp modelId="{CC09A102-4C23-4199-9849-33D608BFED1F}">
      <dsp:nvSpPr>
        <dsp:cNvPr id="0" name=""/>
        <dsp:cNvSpPr/>
      </dsp:nvSpPr>
      <dsp:spPr>
        <a:xfrm>
          <a:off x="6896867" y="2087167"/>
          <a:ext cx="2033459" cy="2044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Madžarska</a:t>
          </a:r>
        </a:p>
      </dsp:txBody>
      <dsp:txXfrm>
        <a:off x="7194660" y="2386581"/>
        <a:ext cx="1437873" cy="1445702"/>
      </dsp:txXfrm>
    </dsp:sp>
    <dsp:sp modelId="{EE8C78F0-8D16-49CA-81F3-F64282B11B2C}">
      <dsp:nvSpPr>
        <dsp:cNvPr id="0" name=""/>
        <dsp:cNvSpPr/>
      </dsp:nvSpPr>
      <dsp:spPr>
        <a:xfrm>
          <a:off x="4599636" y="4448381"/>
          <a:ext cx="1954587" cy="1995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Italija</a:t>
          </a:r>
        </a:p>
      </dsp:txBody>
      <dsp:txXfrm>
        <a:off x="4885879" y="4740606"/>
        <a:ext cx="1382101" cy="1410984"/>
      </dsp:txXfrm>
    </dsp:sp>
    <dsp:sp modelId="{CC4CC29C-8905-4D37-83F1-CC5E8E620FFF}">
      <dsp:nvSpPr>
        <dsp:cNvPr id="0" name=""/>
        <dsp:cNvSpPr/>
      </dsp:nvSpPr>
      <dsp:spPr>
        <a:xfrm>
          <a:off x="2154115" y="2062303"/>
          <a:ext cx="2172298" cy="2094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Neodvisna država Hrvaška</a:t>
          </a:r>
        </a:p>
      </dsp:txBody>
      <dsp:txXfrm>
        <a:off x="2472241" y="2369000"/>
        <a:ext cx="1536046" cy="14808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E0565-9EA8-467C-9CAD-3540C17AE47B}">
      <dsp:nvSpPr>
        <dsp:cNvPr id="0" name=""/>
        <dsp:cNvSpPr/>
      </dsp:nvSpPr>
      <dsp:spPr>
        <a:xfrm rot="16200000">
          <a:off x="-1418497" y="1419489"/>
          <a:ext cx="5418667" cy="2579687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6716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/>
            <a:t>Okupatorji Slovencem niso priznali narodnih pravic, lastne kulture in jezika.</a:t>
          </a:r>
        </a:p>
      </dsp:txBody>
      <dsp:txXfrm rot="5400000">
        <a:off x="993" y="1083732"/>
        <a:ext cx="2579687" cy="3251201"/>
      </dsp:txXfrm>
    </dsp:sp>
    <dsp:sp modelId="{BA8D9392-3C0C-49B1-A7FA-3ECF5C6AF09A}">
      <dsp:nvSpPr>
        <dsp:cNvPr id="0" name=""/>
        <dsp:cNvSpPr/>
      </dsp:nvSpPr>
      <dsp:spPr>
        <a:xfrm rot="16200000">
          <a:off x="1354666" y="1419489"/>
          <a:ext cx="5418667" cy="2579687"/>
        </a:xfrm>
        <a:prstGeom prst="flowChartManualOperation">
          <a:avLst/>
        </a:prstGeom>
        <a:solidFill>
          <a:schemeClr val="accent4">
            <a:hueOff val="2374804"/>
            <a:satOff val="6006"/>
            <a:lumOff val="-39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6716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/>
            <a:t>Iz njih so hoteli napraviti Nemce, Italijane oz. Madžare.</a:t>
          </a:r>
        </a:p>
      </dsp:txBody>
      <dsp:txXfrm rot="5400000">
        <a:off x="2774156" y="1083732"/>
        <a:ext cx="2579687" cy="3251201"/>
      </dsp:txXfrm>
    </dsp:sp>
    <dsp:sp modelId="{83C29C0E-17C0-4D22-AE1D-EF7F98E2CAF6}">
      <dsp:nvSpPr>
        <dsp:cNvPr id="0" name=""/>
        <dsp:cNvSpPr/>
      </dsp:nvSpPr>
      <dsp:spPr>
        <a:xfrm rot="16200000">
          <a:off x="4127830" y="1419489"/>
          <a:ext cx="5418667" cy="2579687"/>
        </a:xfrm>
        <a:prstGeom prst="flowChartManualOperation">
          <a:avLst/>
        </a:prstGeom>
        <a:solidFill>
          <a:schemeClr val="accent4">
            <a:hueOff val="4749608"/>
            <a:satOff val="12011"/>
            <a:lumOff val="-78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6716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/>
            <a:t>Želeli so uničiti slovenski narod, slovensko kulturo in slovenščino.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2200" kern="1200" dirty="0"/>
        </a:p>
      </dsp:txBody>
      <dsp:txXfrm rot="5400000">
        <a:off x="5547320" y="1083732"/>
        <a:ext cx="2579687" cy="32512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D8EFA-8E89-4340-B6E7-283A98D72969}">
      <dsp:nvSpPr>
        <dsp:cNvPr id="0" name=""/>
        <dsp:cNvSpPr/>
      </dsp:nvSpPr>
      <dsp:spPr>
        <a:xfrm>
          <a:off x="0" y="0"/>
          <a:ext cx="9197340" cy="17672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900" kern="1200" dirty="0"/>
            <a:t>Nacisti so pripravili množičen izgon Slovencev, naselitev Nemcev ter ponemčenje preostalega prebivalstva.</a:t>
          </a:r>
        </a:p>
      </dsp:txBody>
      <dsp:txXfrm>
        <a:off x="51761" y="51761"/>
        <a:ext cx="7290331" cy="1663736"/>
      </dsp:txXfrm>
    </dsp:sp>
    <dsp:sp modelId="{9B3ABCC1-4C96-46C8-80D4-F71B2730FC61}">
      <dsp:nvSpPr>
        <dsp:cNvPr id="0" name=""/>
        <dsp:cNvSpPr/>
      </dsp:nvSpPr>
      <dsp:spPr>
        <a:xfrm>
          <a:off x="811529" y="2061800"/>
          <a:ext cx="9197340" cy="17672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900" kern="1200" dirty="0"/>
            <a:t>Začeli so z uničevanjem (ukinili so slovenska društva, zapirali knjižnice, uničevali slovenske knjige).</a:t>
          </a:r>
        </a:p>
      </dsp:txBody>
      <dsp:txXfrm>
        <a:off x="863290" y="2113561"/>
        <a:ext cx="7133570" cy="1663736"/>
      </dsp:txXfrm>
    </dsp:sp>
    <dsp:sp modelId="{D8868760-37A1-4C9A-85D0-2D4B76129E22}">
      <dsp:nvSpPr>
        <dsp:cNvPr id="0" name=""/>
        <dsp:cNvSpPr/>
      </dsp:nvSpPr>
      <dsp:spPr>
        <a:xfrm>
          <a:off x="1623059" y="4123601"/>
          <a:ext cx="9197340" cy="17672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900" kern="1200" dirty="0"/>
            <a:t>Slovenščino je nadomestila nemščina (slovenske kraje in slovenska osebna imena so spremenili v nemške).</a:t>
          </a:r>
        </a:p>
      </dsp:txBody>
      <dsp:txXfrm>
        <a:off x="1674820" y="4175362"/>
        <a:ext cx="7133570" cy="1663736"/>
      </dsp:txXfrm>
    </dsp:sp>
    <dsp:sp modelId="{363A88E1-50CE-425B-8D73-8CAA5459BAD3}">
      <dsp:nvSpPr>
        <dsp:cNvPr id="0" name=""/>
        <dsp:cNvSpPr/>
      </dsp:nvSpPr>
      <dsp:spPr>
        <a:xfrm>
          <a:off x="8048622" y="1340170"/>
          <a:ext cx="1148717" cy="11487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3600" kern="1200"/>
        </a:p>
      </dsp:txBody>
      <dsp:txXfrm>
        <a:off x="8307083" y="1340170"/>
        <a:ext cx="631795" cy="864410"/>
      </dsp:txXfrm>
    </dsp:sp>
    <dsp:sp modelId="{D1DD77DF-8917-4DB9-9C48-0B0ABF5E29DE}">
      <dsp:nvSpPr>
        <dsp:cNvPr id="0" name=""/>
        <dsp:cNvSpPr/>
      </dsp:nvSpPr>
      <dsp:spPr>
        <a:xfrm>
          <a:off x="8860152" y="3390189"/>
          <a:ext cx="1148717" cy="114871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3600" kern="1200"/>
        </a:p>
      </dsp:txBody>
      <dsp:txXfrm>
        <a:off x="9118613" y="3390189"/>
        <a:ext cx="631795" cy="8644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9A359-ACE9-40BD-AEC2-1D31E089B955}">
      <dsp:nvSpPr>
        <dsp:cNvPr id="0" name=""/>
        <dsp:cNvSpPr/>
      </dsp:nvSpPr>
      <dsp:spPr>
        <a:xfrm>
          <a:off x="5523790" y="1331366"/>
          <a:ext cx="2135779" cy="4063458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-221455"/>
                <a:satOff val="-12238"/>
                <a:lumOff val="29925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shade val="50000"/>
                <a:hueOff val="-221455"/>
                <a:satOff val="-12238"/>
                <a:lumOff val="29925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205740" bIns="4572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3600" kern="1200"/>
        </a:p>
      </dsp:txBody>
      <dsp:txXfrm rot="16200000">
        <a:off x="5500624" y="2882271"/>
        <a:ext cx="3657112" cy="555302"/>
      </dsp:txXfrm>
    </dsp:sp>
    <dsp:sp modelId="{76A5F3AD-0A9C-4BE8-99D1-A51F93D97A4C}">
      <dsp:nvSpPr>
        <dsp:cNvPr id="0" name=""/>
        <dsp:cNvSpPr/>
      </dsp:nvSpPr>
      <dsp:spPr>
        <a:xfrm>
          <a:off x="3185745" y="671914"/>
          <a:ext cx="2135779" cy="4746752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-221455"/>
                <a:satOff val="-12238"/>
                <a:lumOff val="29925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shade val="50000"/>
                <a:hueOff val="-221455"/>
                <a:satOff val="-12238"/>
                <a:lumOff val="29925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205740" bIns="4572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3600" kern="1200"/>
        </a:p>
      </dsp:txBody>
      <dsp:txXfrm rot="16200000">
        <a:off x="2855097" y="2530301"/>
        <a:ext cx="4272077" cy="555302"/>
      </dsp:txXfrm>
    </dsp:sp>
    <dsp:sp modelId="{E9174ED1-C0E9-44E5-B1B8-81D21B63556E}">
      <dsp:nvSpPr>
        <dsp:cNvPr id="0" name=""/>
        <dsp:cNvSpPr/>
      </dsp:nvSpPr>
      <dsp:spPr>
        <a:xfrm>
          <a:off x="863422" y="0"/>
          <a:ext cx="2135779" cy="5392657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shade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205740" bIns="4572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3600" kern="1200"/>
        </a:p>
      </dsp:txBody>
      <dsp:txXfrm rot="16200000">
        <a:off x="242117" y="2149044"/>
        <a:ext cx="4853391" cy="555302"/>
      </dsp:txXfrm>
    </dsp:sp>
    <dsp:sp modelId="{3F9DE1FE-1C07-48BD-B08D-CE1172F7CBA2}">
      <dsp:nvSpPr>
        <dsp:cNvPr id="0" name=""/>
        <dsp:cNvSpPr/>
      </dsp:nvSpPr>
      <dsp:spPr>
        <a:xfrm>
          <a:off x="840965" y="0"/>
          <a:ext cx="2306388" cy="5418667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500" kern="1200" dirty="0"/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500" kern="1200" dirty="0"/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500" kern="1200" dirty="0"/>
            <a:t>Italijani so dovoljevali slovenščino, delovanje slovenskih šol in kulturnih ustanov.</a:t>
          </a:r>
        </a:p>
      </dsp:txBody>
      <dsp:txXfrm>
        <a:off x="840965" y="0"/>
        <a:ext cx="2306388" cy="5418667"/>
      </dsp:txXfrm>
    </dsp:sp>
    <dsp:sp modelId="{F7098374-FD03-483F-8FB2-1B01E1F71410}">
      <dsp:nvSpPr>
        <dsp:cNvPr id="0" name=""/>
        <dsp:cNvSpPr/>
      </dsp:nvSpPr>
      <dsp:spPr>
        <a:xfrm>
          <a:off x="2932083" y="1576498"/>
          <a:ext cx="2610760" cy="3114799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500" kern="1200" dirty="0"/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500" kern="1200" dirty="0"/>
            <a:t>Časopisi so izhajali v slovenščini in italijanščini (dvojezičnost).</a:t>
          </a:r>
        </a:p>
      </dsp:txBody>
      <dsp:txXfrm>
        <a:off x="2932083" y="1576498"/>
        <a:ext cx="2610760" cy="3114799"/>
      </dsp:txXfrm>
    </dsp:sp>
    <dsp:sp modelId="{11778F53-26D9-4E25-A028-C44E072412B3}">
      <dsp:nvSpPr>
        <dsp:cNvPr id="0" name=""/>
        <dsp:cNvSpPr/>
      </dsp:nvSpPr>
      <dsp:spPr>
        <a:xfrm>
          <a:off x="5305223" y="1286651"/>
          <a:ext cx="2472813" cy="4087300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900" kern="1200"/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500" kern="1200" dirty="0"/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500" kern="1200" dirty="0"/>
            <a:t>Učenci so se morali učiti italijanščino (spremenjen učni načrt).</a:t>
          </a:r>
        </a:p>
      </dsp:txBody>
      <dsp:txXfrm>
        <a:off x="5305223" y="1286651"/>
        <a:ext cx="2472813" cy="40873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A66FF-D97D-4DCF-A9E3-E7F9B6CEE90B}">
      <dsp:nvSpPr>
        <dsp:cNvPr id="0" name=""/>
        <dsp:cNvSpPr/>
      </dsp:nvSpPr>
      <dsp:spPr>
        <a:xfrm rot="16200000">
          <a:off x="-1245608" y="1246747"/>
          <a:ext cx="5453865" cy="296037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8905" bIns="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100" kern="1200" dirty="0"/>
            <a:t>Slovenske učitelje izženejo in nadomestijo z madžarskimi.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2400" kern="1200"/>
        </a:p>
      </dsp:txBody>
      <dsp:txXfrm rot="5400000">
        <a:off x="1139" y="1090773"/>
        <a:ext cx="2960370" cy="3272319"/>
      </dsp:txXfrm>
    </dsp:sp>
    <dsp:sp modelId="{95C572AE-A566-4AFF-805E-F7EDB7B59105}">
      <dsp:nvSpPr>
        <dsp:cNvPr id="0" name=""/>
        <dsp:cNvSpPr/>
      </dsp:nvSpPr>
      <dsp:spPr>
        <a:xfrm rot="16200000">
          <a:off x="1936789" y="1246747"/>
          <a:ext cx="5453865" cy="296037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8905" bIns="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100" kern="1200" dirty="0"/>
            <a:t>Prepovejo rabo slovenskega jezika.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2400" kern="1200"/>
        </a:p>
      </dsp:txBody>
      <dsp:txXfrm rot="5400000">
        <a:off x="3183536" y="1090773"/>
        <a:ext cx="2960370" cy="3272319"/>
      </dsp:txXfrm>
    </dsp:sp>
    <dsp:sp modelId="{28843317-4E76-4AD8-BE16-22F3DB176394}">
      <dsp:nvSpPr>
        <dsp:cNvPr id="0" name=""/>
        <dsp:cNvSpPr/>
      </dsp:nvSpPr>
      <dsp:spPr>
        <a:xfrm rot="16200000">
          <a:off x="5119187" y="1246747"/>
          <a:ext cx="5453865" cy="296037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8905" bIns="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100" kern="1200" dirty="0"/>
            <a:t>V šolo uvedejo madžarščino.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2400" kern="1200"/>
        </a:p>
      </dsp:txBody>
      <dsp:txXfrm rot="5400000">
        <a:off x="6365934" y="1090773"/>
        <a:ext cx="2960370" cy="3272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cimte.com/?q=ucbenik/1000164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D52CD9-78E0-471D-87BB-06D207ED31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27. april: dan upora proti okupatorju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3F81D8F-A9BC-47FF-A1AA-F394987114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endParaRPr lang="sl-SI" dirty="0"/>
          </a:p>
          <a:p>
            <a:endParaRPr lang="sl-SI" dirty="0"/>
          </a:p>
          <a:p>
            <a:pPr algn="r"/>
            <a:r>
              <a:rPr lang="sl-SI" sz="4900" dirty="0"/>
              <a:t>Pripravila: Dijana </a:t>
            </a:r>
            <a:r>
              <a:rPr lang="sl-SI" sz="4900" dirty="0" err="1"/>
              <a:t>Klašnja</a:t>
            </a:r>
            <a:r>
              <a:rPr lang="sl-SI" sz="4900" dirty="0"/>
              <a:t>, mag</a:t>
            </a:r>
            <a:r>
              <a:rPr lang="sl-S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7863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CD7EE9-53AE-40A1-AA1E-36A8DFC65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D2C3801-14DC-4ADD-9824-0E676B8C8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764374"/>
            <a:ext cx="4280647" cy="5454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/>
              <a:t>V času narodnoosvobodilnega boja je delovalo več kot 240 skrivnih bolnišnic.</a:t>
            </a:r>
          </a:p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r>
              <a:rPr lang="sl-SI" sz="2800" dirty="0"/>
              <a:t>Najbolj znani partizanski bolnišnici sta Franja v soteski Pasice pri Cerknem in Jelendol v Kočevskem rogu.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D7AF490-1C30-4022-9270-F909D5E98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817" y="214847"/>
            <a:ext cx="4067743" cy="5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78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57F21C-E26E-496F-A6A3-6BD6D9EB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24E2C27-2937-4454-BEED-69389F651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764374"/>
            <a:ext cx="4298576" cy="54543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sz="2800" dirty="0"/>
              <a:t>Zadnja bitka druge svetovne vojne v Evropi se je </a:t>
            </a:r>
            <a:r>
              <a:rPr lang="sl-SI" sz="2800" dirty="0" err="1"/>
              <a:t>odijala</a:t>
            </a:r>
            <a:r>
              <a:rPr lang="sl-SI" sz="2800" dirty="0"/>
              <a:t> na slovenskih tleh 15. maja 1945 na Poljani pri Prevaljah.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A329D9D-FEFF-4A70-AC13-E0869B23C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759" y="394864"/>
            <a:ext cx="4001058" cy="60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50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A14FAE-1982-4394-A18E-3A48D2A6D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D2F40B8-79CF-4D99-B44C-3806BF80A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C5B97FB-73BD-46BA-9CB6-1319E39FC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645" y="126327"/>
            <a:ext cx="8295040" cy="5967300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1DA0D57-B607-4346-8657-5E2BA6F03ABD}"/>
              </a:ext>
            </a:extLst>
          </p:cNvPr>
          <p:cNvSpPr txBox="1"/>
          <p:nvPr/>
        </p:nvSpPr>
        <p:spPr>
          <a:xfrm>
            <a:off x="6423378" y="6479822"/>
            <a:ext cx="524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/>
              <a:t>Vir: </a:t>
            </a:r>
            <a:r>
              <a:rPr lang="sl-SI">
                <a:hlinkClick r:id="rId3"/>
              </a:rPr>
              <a:t>https://ucimte.com/?q=ucbenik/1000164</a:t>
            </a:r>
            <a:endParaRPr lang="sl-SI"/>
          </a:p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6429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9EE3A9-8470-4F07-9058-184600FB6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Druga svetovna vojna v </a:t>
            </a:r>
            <a:r>
              <a:rPr lang="sl-SI" dirty="0" err="1"/>
              <a:t>sloveniji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5F590C4-09AB-4C5A-AAB0-36E57D451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500" dirty="0"/>
              <a:t>Začela se je 6. aprila 1941, ko so nemške vojaške enote napadle Jugoslavijo.</a:t>
            </a:r>
          </a:p>
          <a:p>
            <a:pPr>
              <a:lnSpc>
                <a:spcPct val="150000"/>
              </a:lnSpc>
            </a:pPr>
            <a:r>
              <a:rPr lang="sl-SI" sz="2500" dirty="0"/>
              <a:t>Čez pet dni so Slovenijo napadle še italijanske vojaške enote.</a:t>
            </a:r>
          </a:p>
          <a:p>
            <a:pPr marL="0" indent="0">
              <a:lnSpc>
                <a:spcPct val="150000"/>
              </a:lnSpc>
              <a:buNone/>
            </a:pPr>
            <a:endParaRPr lang="sl-SI" sz="2600" dirty="0"/>
          </a:p>
          <a:p>
            <a:pPr marL="0" indent="0">
              <a:lnSpc>
                <a:spcPct val="150000"/>
              </a:lnSpc>
              <a:buNone/>
            </a:pPr>
            <a:endParaRPr lang="sl-SI" sz="2600" dirty="0"/>
          </a:p>
        </p:txBody>
      </p:sp>
      <p:sp>
        <p:nvSpPr>
          <p:cNvPr id="4" name="Eksplozija: 14-točk 3">
            <a:extLst>
              <a:ext uri="{FF2B5EF4-FFF2-40B4-BE49-F238E27FC236}">
                <a16:creationId xmlns:a16="http://schemas.microsoft.com/office/drawing/2014/main" id="{317A5AE1-A571-43F0-A01E-8467E7E2B8F5}"/>
              </a:ext>
            </a:extLst>
          </p:cNvPr>
          <p:cNvSpPr/>
          <p:nvPr/>
        </p:nvSpPr>
        <p:spPr>
          <a:xfrm rot="20360608">
            <a:off x="540292" y="4267693"/>
            <a:ext cx="4210010" cy="244394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/>
              <a:t>Aprilska vojna je bila kratka</a:t>
            </a:r>
          </a:p>
        </p:txBody>
      </p:sp>
      <p:sp>
        <p:nvSpPr>
          <p:cNvPr id="5" name="Eksplozija: 8-točk 4">
            <a:extLst>
              <a:ext uri="{FF2B5EF4-FFF2-40B4-BE49-F238E27FC236}">
                <a16:creationId xmlns:a16="http://schemas.microsoft.com/office/drawing/2014/main" id="{1372B6CF-EC57-442C-8E9F-521EFFA58194}"/>
              </a:ext>
            </a:extLst>
          </p:cNvPr>
          <p:cNvSpPr/>
          <p:nvPr/>
        </p:nvSpPr>
        <p:spPr>
          <a:xfrm rot="683319">
            <a:off x="6441740" y="4156557"/>
            <a:ext cx="4801494" cy="314221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900" dirty="0"/>
              <a:t>Jugoslavija je 17. aprila 1941 podpisala vdajo.</a:t>
            </a:r>
          </a:p>
        </p:txBody>
      </p:sp>
    </p:spTree>
    <p:extLst>
      <p:ext uri="{BB962C8B-B14F-4D97-AF65-F5344CB8AC3E}">
        <p14:creationId xmlns:p14="http://schemas.microsoft.com/office/powerpoint/2010/main" val="2416277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7802EC-0575-4147-8025-D43B83D6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52C1262F-07AC-474B-B108-64C8A16F77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483907"/>
              </p:ext>
            </p:extLst>
          </p:nvPr>
        </p:nvGraphicFramePr>
        <p:xfrm>
          <a:off x="685800" y="265814"/>
          <a:ext cx="11084442" cy="6220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id="{ABC491C2-1617-4636-8A68-BD188C7578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7102" y="111664"/>
            <a:ext cx="8906366" cy="65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9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FFBA249-FB2E-4572-A59B-256388127A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958007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05FE09D-08F1-427C-A272-07196FDE35BE}"/>
              </a:ext>
            </a:extLst>
          </p:cNvPr>
          <p:cNvSpPr txBox="1"/>
          <p:nvPr/>
        </p:nvSpPr>
        <p:spPr>
          <a:xfrm rot="17110670">
            <a:off x="-1557867" y="2627039"/>
            <a:ext cx="5610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/>
              <a:t>NEMŠKI OKUPATOR</a:t>
            </a:r>
          </a:p>
        </p:txBody>
      </p:sp>
    </p:spTree>
    <p:extLst>
      <p:ext uri="{BB962C8B-B14F-4D97-AF65-F5344CB8AC3E}">
        <p14:creationId xmlns:p14="http://schemas.microsoft.com/office/powerpoint/2010/main" val="1631714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1E4019-F8BE-437B-A68C-8A5F5944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0D00245D-3275-4677-8803-4FD36177A1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559861"/>
              </p:ext>
            </p:extLst>
          </p:nvPr>
        </p:nvGraphicFramePr>
        <p:xfrm>
          <a:off x="685800" y="327379"/>
          <a:ext cx="10820400" cy="5890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Slika 8">
            <a:extLst>
              <a:ext uri="{FF2B5EF4-FFF2-40B4-BE49-F238E27FC236}">
                <a16:creationId xmlns:a16="http://schemas.microsoft.com/office/drawing/2014/main" id="{6961E5EE-B332-4414-9A77-AB7A1AD3EA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149" y="123363"/>
            <a:ext cx="11831701" cy="66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4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94448F-45CA-44B2-97D8-C9737DF19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EEBAD29-0EF8-4B49-BA8C-5213B725DE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429668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B1AC5165-839B-4916-82ED-2F213D285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531170" y="211782"/>
            <a:ext cx="8398229" cy="6248283"/>
          </a:xfr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8A8325A-57CF-4153-B02A-6549E17EA579}"/>
              </a:ext>
            </a:extLst>
          </p:cNvPr>
          <p:cNvSpPr txBox="1"/>
          <p:nvPr/>
        </p:nvSpPr>
        <p:spPr>
          <a:xfrm rot="17110670">
            <a:off x="-1557867" y="2627039"/>
            <a:ext cx="5610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/>
              <a:t>ITALIJANSKI OKUPATOR</a:t>
            </a:r>
          </a:p>
        </p:txBody>
      </p:sp>
    </p:spTree>
    <p:extLst>
      <p:ext uri="{BB962C8B-B14F-4D97-AF65-F5344CB8AC3E}">
        <p14:creationId xmlns:p14="http://schemas.microsoft.com/office/powerpoint/2010/main" val="184022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B14BE1-99A3-42FC-A89F-3A18D4991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3D3F570D-BE1A-482C-9EA5-4526267EAB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720281"/>
              </p:ext>
            </p:extLst>
          </p:nvPr>
        </p:nvGraphicFramePr>
        <p:xfrm>
          <a:off x="2178756" y="223271"/>
          <a:ext cx="9327444" cy="5453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C2D3333-F9C3-485F-BE84-DEAB31BEAAF1}"/>
              </a:ext>
            </a:extLst>
          </p:cNvPr>
          <p:cNvSpPr txBox="1"/>
          <p:nvPr/>
        </p:nvSpPr>
        <p:spPr>
          <a:xfrm rot="17110670">
            <a:off x="-1557867" y="2627039"/>
            <a:ext cx="5610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/>
              <a:t>MADŽARSKI OKUPATOR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B7902FA-657D-4762-A771-4BC9D7300B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8717" y="4800600"/>
            <a:ext cx="6687483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1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DBA968-8F60-4D3C-97CF-92E47ED5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Ustanovitev osvobodilne fronte slovenskega naroda (OF)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691B18-D7D6-4A09-9D34-EA7974048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Ustanovijo jo komunisti skupaj z zavezniki 26. aprila 1941.</a:t>
            </a:r>
          </a:p>
          <a:p>
            <a:r>
              <a:rPr lang="sl-SI" dirty="0"/>
              <a:t>Cilj: izgnati okupatorje in doseči osvoboditev,</a:t>
            </a:r>
          </a:p>
          <a:p>
            <a:r>
              <a:rPr lang="sl-SI" dirty="0"/>
              <a:t>Program OF: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4AB064E-45A1-4041-ACCF-615AA7DC0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15" y="3471603"/>
            <a:ext cx="7709719" cy="337926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7399527-B802-4853-83F2-A67755BA9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308" y="2057401"/>
            <a:ext cx="5315692" cy="51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6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E91490-74A6-4E46-AD29-B84C4174E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D0A5DD28-8A1C-4A83-A951-F0F391C78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109794"/>
            <a:ext cx="5539114" cy="4072546"/>
          </a:xfr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9D93E6E5-83A0-4443-AD03-5F5D859526B6}"/>
              </a:ext>
            </a:extLst>
          </p:cNvPr>
          <p:cNvSpPr txBox="1"/>
          <p:nvPr/>
        </p:nvSpPr>
        <p:spPr>
          <a:xfrm>
            <a:off x="7200900" y="2395950"/>
            <a:ext cx="47154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Okupator je: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Omejil gibanje (Italijani so Ljubljano obdali z žico).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Postavil cestne prepreke.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Uvedel policijsko uro.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Požigal vasi.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Streljal talce.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A5EDDF75-D12E-4B5A-81B3-EE6D36DBD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40" y="229926"/>
            <a:ext cx="2590720" cy="199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82186"/>
      </p:ext>
    </p:extLst>
  </p:cSld>
  <p:clrMapOvr>
    <a:masterClrMapping/>
  </p:clrMapOvr>
</p:sld>
</file>

<file path=ppt/theme/theme1.xml><?xml version="1.0" encoding="utf-8"?>
<a:theme xmlns:a="http://schemas.openxmlformats.org/drawingml/2006/main" name="Sled pa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152</TotalTime>
  <Words>337</Words>
  <Application>Microsoft Office PowerPoint</Application>
  <PresentationFormat>Širokozaslonsko</PresentationFormat>
  <Paragraphs>47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Sled pare</vt:lpstr>
      <vt:lpstr>27. april: dan upora proti okupatorju</vt:lpstr>
      <vt:lpstr>Druga svetovna vojna v sloveniji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Ustanovitev osvobodilne fronte slovenskega naroda (OF)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27. april: dan upora proti okupatorju</dc:title>
  <dc:creator>Dijana</dc:creator>
  <cp:lastModifiedBy>Vesna Gartner</cp:lastModifiedBy>
  <cp:revision>17</cp:revision>
  <dcterms:created xsi:type="dcterms:W3CDTF">2020-03-27T12:21:11Z</dcterms:created>
  <dcterms:modified xsi:type="dcterms:W3CDTF">2020-04-23T19:06:15Z</dcterms:modified>
</cp:coreProperties>
</file>